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9" r:id="rId10"/>
    <p:sldId id="272" r:id="rId11"/>
    <p:sldId id="262" r:id="rId12"/>
    <p:sldId id="274" r:id="rId13"/>
    <p:sldId id="273" r:id="rId14"/>
    <p:sldId id="276" r:id="rId15"/>
    <p:sldId id="277" r:id="rId16"/>
    <p:sldId id="280" r:id="rId17"/>
    <p:sldId id="281" r:id="rId18"/>
    <p:sldId id="282" r:id="rId19"/>
    <p:sldId id="278" r:id="rId20"/>
    <p:sldId id="279" r:id="rId21"/>
    <p:sldId id="283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</p:sldIdLst>
  <p:sldSz cx="12192000" cy="6858000"/>
  <p:notesSz cx="6858000" cy="9144000"/>
  <p:embeddedFontLst>
    <p:embeddedFont>
      <p:font typeface="맑은 고딕" panose="020B0503020000020004" pitchFamily="50" charset="-127"/>
      <p:regular r:id="rId33"/>
      <p:bold r:id="rId34"/>
    </p:embeddedFont>
    <p:embeddedFont>
      <p:font typeface="Leferi Point Type White Oblique" panose="020B0303000000000000" pitchFamily="50" charset="-127"/>
      <p:regular r:id="rId35"/>
    </p:embeddedFont>
    <p:embeddedFont>
      <p:font typeface="Leferi Point Type Black Oblique" panose="020B0A03000000000000" pitchFamily="50" charset="-127"/>
      <p:bold r:id="rId36"/>
    </p:embeddedFont>
    <p:embeddedFont>
      <p:font typeface="Leferi Base Type Regular" panose="020B0503000000000000" pitchFamily="50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D4A2"/>
    <a:srgbClr val="DF96EE"/>
    <a:srgbClr val="90ABDC"/>
    <a:srgbClr val="4472C4"/>
    <a:srgbClr val="FBE5D6"/>
    <a:srgbClr val="74A13C"/>
    <a:srgbClr val="378026"/>
    <a:srgbClr val="2B701C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BC5F19-0CE5-4FFC-B09D-D4B547B2E7EE}" v="947" dt="2022-07-30T23:56:39.1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준성" userId="154a96bc2853bb67" providerId="LiveId" clId="{58BC5F19-0CE5-4FFC-B09D-D4B547B2E7EE}"/>
    <pc:docChg chg="undo custSel addSld delSld modSld sldOrd">
      <pc:chgData name="이 준성" userId="154a96bc2853bb67" providerId="LiveId" clId="{58BC5F19-0CE5-4FFC-B09D-D4B547B2E7EE}" dt="2022-07-30T23:56:39.100" v="5833"/>
      <pc:docMkLst>
        <pc:docMk/>
      </pc:docMkLst>
      <pc:sldChg chg="modSp mod">
        <pc:chgData name="이 준성" userId="154a96bc2853bb67" providerId="LiveId" clId="{58BC5F19-0CE5-4FFC-B09D-D4B547B2E7EE}" dt="2022-07-30T12:05:03.804" v="22" actId="20577"/>
        <pc:sldMkLst>
          <pc:docMk/>
          <pc:sldMk cId="643243874" sldId="257"/>
        </pc:sldMkLst>
        <pc:spChg chg="mod">
          <ac:chgData name="이 준성" userId="154a96bc2853bb67" providerId="LiveId" clId="{58BC5F19-0CE5-4FFC-B09D-D4B547B2E7EE}" dt="2022-07-30T12:05:03.804" v="22" actId="20577"/>
          <ac:spMkLst>
            <pc:docMk/>
            <pc:sldMk cId="643243874" sldId="257"/>
            <ac:spMk id="14" creationId="{880D0D30-DA6F-2FA1-2287-94BC6E85D7A2}"/>
          </ac:spMkLst>
        </pc:spChg>
      </pc:sldChg>
      <pc:sldChg chg="addSp delSp modSp mod">
        <pc:chgData name="이 준성" userId="154a96bc2853bb67" providerId="LiveId" clId="{58BC5F19-0CE5-4FFC-B09D-D4B547B2E7EE}" dt="2022-07-30T17:01:06.049" v="4307" actId="1076"/>
        <pc:sldMkLst>
          <pc:docMk/>
          <pc:sldMk cId="2940400109" sldId="258"/>
        </pc:sldMkLst>
        <pc:spChg chg="del">
          <ac:chgData name="이 준성" userId="154a96bc2853bb67" providerId="LiveId" clId="{58BC5F19-0CE5-4FFC-B09D-D4B547B2E7EE}" dt="2022-07-30T12:20:41.086" v="208" actId="478"/>
          <ac:spMkLst>
            <pc:docMk/>
            <pc:sldMk cId="2940400109" sldId="258"/>
            <ac:spMk id="11" creationId="{A860C288-26EF-F49B-94B2-9E2DFA487CE6}"/>
          </ac:spMkLst>
        </pc:spChg>
        <pc:spChg chg="del">
          <ac:chgData name="이 준성" userId="154a96bc2853bb67" providerId="LiveId" clId="{58BC5F19-0CE5-4FFC-B09D-D4B547B2E7EE}" dt="2022-07-30T12:20:42.102" v="209" actId="478"/>
          <ac:spMkLst>
            <pc:docMk/>
            <pc:sldMk cId="2940400109" sldId="258"/>
            <ac:spMk id="12" creationId="{E4E3A4FF-E68A-93BB-8403-69D27BF35698}"/>
          </ac:spMkLst>
        </pc:spChg>
        <pc:spChg chg="mod">
          <ac:chgData name="이 준성" userId="154a96bc2853bb67" providerId="LiveId" clId="{58BC5F19-0CE5-4FFC-B09D-D4B547B2E7EE}" dt="2022-07-30T17:01:06.049" v="4307" actId="1076"/>
          <ac:spMkLst>
            <pc:docMk/>
            <pc:sldMk cId="2940400109" sldId="258"/>
            <ac:spMk id="22" creationId="{B2AA4955-07DA-BB06-7068-51D74110AC55}"/>
          </ac:spMkLst>
        </pc:spChg>
        <pc:spChg chg="del">
          <ac:chgData name="이 준성" userId="154a96bc2853bb67" providerId="LiveId" clId="{58BC5F19-0CE5-4FFC-B09D-D4B547B2E7EE}" dt="2022-07-30T12:20:43.442" v="210" actId="478"/>
          <ac:spMkLst>
            <pc:docMk/>
            <pc:sldMk cId="2940400109" sldId="258"/>
            <ac:spMk id="26" creationId="{A92E81E9-FBBC-9852-60DF-524A7196350B}"/>
          </ac:spMkLst>
        </pc:spChg>
        <pc:spChg chg="del">
          <ac:chgData name="이 준성" userId="154a96bc2853bb67" providerId="LiveId" clId="{58BC5F19-0CE5-4FFC-B09D-D4B547B2E7EE}" dt="2022-07-30T12:20:45.352" v="211" actId="478"/>
          <ac:spMkLst>
            <pc:docMk/>
            <pc:sldMk cId="2940400109" sldId="258"/>
            <ac:spMk id="27" creationId="{5FF157B9-2D8F-1450-03EC-C60EC1E51427}"/>
          </ac:spMkLst>
        </pc:spChg>
        <pc:spChg chg="add mod">
          <ac:chgData name="이 준성" userId="154a96bc2853bb67" providerId="LiveId" clId="{58BC5F19-0CE5-4FFC-B09D-D4B547B2E7EE}" dt="2022-07-30T17:01:02.867" v="4306" actId="207"/>
          <ac:spMkLst>
            <pc:docMk/>
            <pc:sldMk cId="2940400109" sldId="258"/>
            <ac:spMk id="28" creationId="{2D008579-6A5A-B1D3-E30D-37748212ED93}"/>
          </ac:spMkLst>
        </pc:spChg>
        <pc:picChg chg="del">
          <ac:chgData name="이 준성" userId="154a96bc2853bb67" providerId="LiveId" clId="{58BC5F19-0CE5-4FFC-B09D-D4B547B2E7EE}" dt="2022-07-30T12:08:02.759" v="51" actId="478"/>
          <ac:picMkLst>
            <pc:docMk/>
            <pc:sldMk cId="2940400109" sldId="258"/>
            <ac:picMk id="7" creationId="{C67416C0-D196-9C3E-B5E0-D592709E50B6}"/>
          </ac:picMkLst>
        </pc:picChg>
        <pc:picChg chg="add mod ord">
          <ac:chgData name="이 준성" userId="154a96bc2853bb67" providerId="LiveId" clId="{58BC5F19-0CE5-4FFC-B09D-D4B547B2E7EE}" dt="2022-07-30T17:01:06.049" v="4307" actId="1076"/>
          <ac:picMkLst>
            <pc:docMk/>
            <pc:sldMk cId="2940400109" sldId="258"/>
            <ac:picMk id="24" creationId="{8C4AF70A-8257-0A60-9E0E-BC4ECD0FE6B2}"/>
          </ac:picMkLst>
        </pc:picChg>
        <pc:cxnChg chg="del">
          <ac:chgData name="이 준성" userId="154a96bc2853bb67" providerId="LiveId" clId="{58BC5F19-0CE5-4FFC-B09D-D4B547B2E7EE}" dt="2022-07-30T12:20:43.442" v="210" actId="478"/>
          <ac:cxnSpMkLst>
            <pc:docMk/>
            <pc:sldMk cId="2940400109" sldId="258"/>
            <ac:cxnSpMk id="25" creationId="{6BDE1002-A7D8-751F-C54C-2E2C286218E5}"/>
          </ac:cxnSpMkLst>
        </pc:cxnChg>
      </pc:sldChg>
      <pc:sldChg chg="addSp delSp modSp add mod">
        <pc:chgData name="이 준성" userId="154a96bc2853bb67" providerId="LiveId" clId="{58BC5F19-0CE5-4FFC-B09D-D4B547B2E7EE}" dt="2022-07-30T23:29:45.944" v="5721" actId="207"/>
        <pc:sldMkLst>
          <pc:docMk/>
          <pc:sldMk cId="541161414" sldId="259"/>
        </pc:sldMkLst>
        <pc:spChg chg="add mod">
          <ac:chgData name="이 준성" userId="154a96bc2853bb67" providerId="LiveId" clId="{58BC5F19-0CE5-4FFC-B09D-D4B547B2E7EE}" dt="2022-07-30T13:45:30.974" v="1979" actId="1036"/>
          <ac:spMkLst>
            <pc:docMk/>
            <pc:sldMk cId="541161414" sldId="259"/>
            <ac:spMk id="9" creationId="{332F85B0-43FF-56CD-3B56-AF7B7B17CACA}"/>
          </ac:spMkLst>
        </pc:spChg>
        <pc:spChg chg="add mod">
          <ac:chgData name="이 준성" userId="154a96bc2853bb67" providerId="LiveId" clId="{58BC5F19-0CE5-4FFC-B09D-D4B547B2E7EE}" dt="2022-07-30T13:45:30.974" v="1979" actId="1036"/>
          <ac:spMkLst>
            <pc:docMk/>
            <pc:sldMk cId="541161414" sldId="259"/>
            <ac:spMk id="10" creationId="{BECBB58F-018D-B7E0-3EAF-AEE192215709}"/>
          </ac:spMkLst>
        </pc:spChg>
        <pc:spChg chg="add mod">
          <ac:chgData name="이 준성" userId="154a96bc2853bb67" providerId="LiveId" clId="{58BC5F19-0CE5-4FFC-B09D-D4B547B2E7EE}" dt="2022-07-30T13:45:30.974" v="1979" actId="1036"/>
          <ac:spMkLst>
            <pc:docMk/>
            <pc:sldMk cId="541161414" sldId="259"/>
            <ac:spMk id="13" creationId="{35BE094C-ABD9-CD96-A674-396F84A350A4}"/>
          </ac:spMkLst>
        </pc:spChg>
        <pc:spChg chg="add mod">
          <ac:chgData name="이 준성" userId="154a96bc2853bb67" providerId="LiveId" clId="{58BC5F19-0CE5-4FFC-B09D-D4B547B2E7EE}" dt="2022-07-30T13:45:30.974" v="1979" actId="1036"/>
          <ac:spMkLst>
            <pc:docMk/>
            <pc:sldMk cId="541161414" sldId="259"/>
            <ac:spMk id="14" creationId="{5987470C-EED7-102A-DD83-AE0165BC63A0}"/>
          </ac:spMkLst>
        </pc:spChg>
        <pc:spChg chg="add mod">
          <ac:chgData name="이 준성" userId="154a96bc2853bb67" providerId="LiveId" clId="{58BC5F19-0CE5-4FFC-B09D-D4B547B2E7EE}" dt="2022-07-30T23:28:54.777" v="5715" actId="207"/>
          <ac:spMkLst>
            <pc:docMk/>
            <pc:sldMk cId="541161414" sldId="259"/>
            <ac:spMk id="15" creationId="{E4E65FAA-22DC-55A8-788C-F93AA617B7A3}"/>
          </ac:spMkLst>
        </pc:spChg>
        <pc:spChg chg="add mod">
          <ac:chgData name="이 준성" userId="154a96bc2853bb67" providerId="LiveId" clId="{58BC5F19-0CE5-4FFC-B09D-D4B547B2E7EE}" dt="2022-07-30T13:45:30.974" v="1979" actId="1036"/>
          <ac:spMkLst>
            <pc:docMk/>
            <pc:sldMk cId="541161414" sldId="259"/>
            <ac:spMk id="16" creationId="{D9142A61-7E62-2B06-F702-55375A947F9D}"/>
          </ac:spMkLst>
        </pc:spChg>
        <pc:spChg chg="add mod">
          <ac:chgData name="이 준성" userId="154a96bc2853bb67" providerId="LiveId" clId="{58BC5F19-0CE5-4FFC-B09D-D4B547B2E7EE}" dt="2022-07-30T13:45:30.974" v="1979" actId="1036"/>
          <ac:spMkLst>
            <pc:docMk/>
            <pc:sldMk cId="541161414" sldId="259"/>
            <ac:spMk id="17" creationId="{52B4FE0F-B5CB-905D-3F65-B4DBEDB167BE}"/>
          </ac:spMkLst>
        </pc:spChg>
        <pc:spChg chg="add mod">
          <ac:chgData name="이 준성" userId="154a96bc2853bb67" providerId="LiveId" clId="{58BC5F19-0CE5-4FFC-B09D-D4B547B2E7EE}" dt="2022-07-30T13:45:30.974" v="1979" actId="1036"/>
          <ac:spMkLst>
            <pc:docMk/>
            <pc:sldMk cId="541161414" sldId="259"/>
            <ac:spMk id="18" creationId="{DEBF4ED8-BD75-9D3B-7AB5-80578E469111}"/>
          </ac:spMkLst>
        </pc:spChg>
        <pc:spChg chg="add mod">
          <ac:chgData name="이 준성" userId="154a96bc2853bb67" providerId="LiveId" clId="{58BC5F19-0CE5-4FFC-B09D-D4B547B2E7EE}" dt="2022-07-30T13:45:30.974" v="1979" actId="1036"/>
          <ac:spMkLst>
            <pc:docMk/>
            <pc:sldMk cId="541161414" sldId="259"/>
            <ac:spMk id="19" creationId="{95D704C0-383A-44D1-A3CD-E4E142B01205}"/>
          </ac:spMkLst>
        </pc:spChg>
        <pc:spChg chg="add mod">
          <ac:chgData name="이 준성" userId="154a96bc2853bb67" providerId="LiveId" clId="{58BC5F19-0CE5-4FFC-B09D-D4B547B2E7EE}" dt="2022-07-30T23:29:31.530" v="5719" actId="207"/>
          <ac:spMkLst>
            <pc:docMk/>
            <pc:sldMk cId="541161414" sldId="259"/>
            <ac:spMk id="20" creationId="{8206CB96-767D-C40D-B7B3-2A565A475B8D}"/>
          </ac:spMkLst>
        </pc:spChg>
        <pc:spChg chg="add mod">
          <ac:chgData name="이 준성" userId="154a96bc2853bb67" providerId="LiveId" clId="{58BC5F19-0CE5-4FFC-B09D-D4B547B2E7EE}" dt="2022-07-30T13:45:35.379" v="1983" actId="1036"/>
          <ac:spMkLst>
            <pc:docMk/>
            <pc:sldMk cId="541161414" sldId="259"/>
            <ac:spMk id="21" creationId="{3F8ED4D6-4F70-CEC5-B254-C2B01CCD1450}"/>
          </ac:spMkLst>
        </pc:spChg>
        <pc:spChg chg="del">
          <ac:chgData name="이 준성" userId="154a96bc2853bb67" providerId="LiveId" clId="{58BC5F19-0CE5-4FFC-B09D-D4B547B2E7EE}" dt="2022-07-30T12:05:37.302" v="25" actId="478"/>
          <ac:spMkLst>
            <pc:docMk/>
            <pc:sldMk cId="541161414" sldId="259"/>
            <ac:spMk id="22" creationId="{B2AA4955-07DA-BB06-7068-51D74110AC55}"/>
          </ac:spMkLst>
        </pc:spChg>
        <pc:spChg chg="add mod">
          <ac:chgData name="이 준성" userId="154a96bc2853bb67" providerId="LiveId" clId="{58BC5F19-0CE5-4FFC-B09D-D4B547B2E7EE}" dt="2022-07-30T13:45:35.379" v="1983" actId="1036"/>
          <ac:spMkLst>
            <pc:docMk/>
            <pc:sldMk cId="541161414" sldId="259"/>
            <ac:spMk id="23" creationId="{DE3ACB91-0557-C749-6C48-EEE76431A289}"/>
          </ac:spMkLst>
        </pc:spChg>
        <pc:spChg chg="add mod">
          <ac:chgData name="이 준성" userId="154a96bc2853bb67" providerId="LiveId" clId="{58BC5F19-0CE5-4FFC-B09D-D4B547B2E7EE}" dt="2022-07-30T13:45:35.379" v="1983" actId="1036"/>
          <ac:spMkLst>
            <pc:docMk/>
            <pc:sldMk cId="541161414" sldId="259"/>
            <ac:spMk id="24" creationId="{6FAC6972-494A-923D-C372-DD2823878DD5}"/>
          </ac:spMkLst>
        </pc:spChg>
        <pc:spChg chg="mod">
          <ac:chgData name="이 준성" userId="154a96bc2853bb67" providerId="LiveId" clId="{58BC5F19-0CE5-4FFC-B09D-D4B547B2E7EE}" dt="2022-07-30T12:05:40.036" v="27" actId="20577"/>
          <ac:spMkLst>
            <pc:docMk/>
            <pc:sldMk cId="541161414" sldId="259"/>
            <ac:spMk id="26" creationId="{A92E81E9-FBBC-9852-60DF-524A7196350B}"/>
          </ac:spMkLst>
        </pc:spChg>
        <pc:spChg chg="add mod">
          <ac:chgData name="이 준성" userId="154a96bc2853bb67" providerId="LiveId" clId="{58BC5F19-0CE5-4FFC-B09D-D4B547B2E7EE}" dt="2022-07-30T13:45:35.379" v="1983" actId="1036"/>
          <ac:spMkLst>
            <pc:docMk/>
            <pc:sldMk cId="541161414" sldId="259"/>
            <ac:spMk id="28" creationId="{BFEBACB7-B1C2-5465-18DB-66AC629B38DF}"/>
          </ac:spMkLst>
        </pc:spChg>
        <pc:spChg chg="add mod">
          <ac:chgData name="이 준성" userId="154a96bc2853bb67" providerId="LiveId" clId="{58BC5F19-0CE5-4FFC-B09D-D4B547B2E7EE}" dt="2022-07-30T23:29:22.936" v="5718" actId="207"/>
          <ac:spMkLst>
            <pc:docMk/>
            <pc:sldMk cId="541161414" sldId="259"/>
            <ac:spMk id="29" creationId="{FE3E7C51-33E3-ABAE-C254-8F51F7A38926}"/>
          </ac:spMkLst>
        </pc:spChg>
        <pc:spChg chg="add mod">
          <ac:chgData name="이 준성" userId="154a96bc2853bb67" providerId="LiveId" clId="{58BC5F19-0CE5-4FFC-B09D-D4B547B2E7EE}" dt="2022-07-30T13:45:35.379" v="1983" actId="1036"/>
          <ac:spMkLst>
            <pc:docMk/>
            <pc:sldMk cId="541161414" sldId="259"/>
            <ac:spMk id="30" creationId="{0B4C7AE0-810F-6339-AD3C-D30389188775}"/>
          </ac:spMkLst>
        </pc:spChg>
        <pc:spChg chg="add mod">
          <ac:chgData name="이 준성" userId="154a96bc2853bb67" providerId="LiveId" clId="{58BC5F19-0CE5-4FFC-B09D-D4B547B2E7EE}" dt="2022-07-30T13:45:35.379" v="1983" actId="1036"/>
          <ac:spMkLst>
            <pc:docMk/>
            <pc:sldMk cId="541161414" sldId="259"/>
            <ac:spMk id="31" creationId="{805D954F-1407-23F6-8DFA-68A837610C58}"/>
          </ac:spMkLst>
        </pc:spChg>
        <pc:spChg chg="add mod">
          <ac:chgData name="이 준성" userId="154a96bc2853bb67" providerId="LiveId" clId="{58BC5F19-0CE5-4FFC-B09D-D4B547B2E7EE}" dt="2022-07-30T13:45:35.379" v="1983" actId="1036"/>
          <ac:spMkLst>
            <pc:docMk/>
            <pc:sldMk cId="541161414" sldId="259"/>
            <ac:spMk id="32" creationId="{518E6068-F07C-6A43-B7DB-9CF9D43778F9}"/>
          </ac:spMkLst>
        </pc:spChg>
        <pc:spChg chg="add mod">
          <ac:chgData name="이 준성" userId="154a96bc2853bb67" providerId="LiveId" clId="{58BC5F19-0CE5-4FFC-B09D-D4B547B2E7EE}" dt="2022-07-30T13:45:35.379" v="1983" actId="1036"/>
          <ac:spMkLst>
            <pc:docMk/>
            <pc:sldMk cId="541161414" sldId="259"/>
            <ac:spMk id="33" creationId="{EC5A1A68-EDEC-DCEB-EA3E-2E0219BEF147}"/>
          </ac:spMkLst>
        </pc:spChg>
        <pc:spChg chg="add mod">
          <ac:chgData name="이 준성" userId="154a96bc2853bb67" providerId="LiveId" clId="{58BC5F19-0CE5-4FFC-B09D-D4B547B2E7EE}" dt="2022-07-30T23:29:15.360" v="5717" actId="207"/>
          <ac:spMkLst>
            <pc:docMk/>
            <pc:sldMk cId="541161414" sldId="259"/>
            <ac:spMk id="34" creationId="{86C71D3E-F4C0-B387-34DA-7BA5F4BCC1EA}"/>
          </ac:spMkLst>
        </pc:spChg>
        <pc:spChg chg="add mod">
          <ac:chgData name="이 준성" userId="154a96bc2853bb67" providerId="LiveId" clId="{58BC5F19-0CE5-4FFC-B09D-D4B547B2E7EE}" dt="2022-07-30T13:45:35.379" v="1983" actId="1036"/>
          <ac:spMkLst>
            <pc:docMk/>
            <pc:sldMk cId="541161414" sldId="259"/>
            <ac:spMk id="35" creationId="{62F5BB8F-612D-ED94-15CE-B0F46F9CE98D}"/>
          </ac:spMkLst>
        </pc:spChg>
        <pc:spChg chg="add mod">
          <ac:chgData name="이 준성" userId="154a96bc2853bb67" providerId="LiveId" clId="{58BC5F19-0CE5-4FFC-B09D-D4B547B2E7EE}" dt="2022-07-30T13:45:35.379" v="1983" actId="1036"/>
          <ac:spMkLst>
            <pc:docMk/>
            <pc:sldMk cId="541161414" sldId="259"/>
            <ac:spMk id="36" creationId="{E226EDC8-FE85-CA5F-643D-BC4B6843B4BF}"/>
          </ac:spMkLst>
        </pc:spChg>
        <pc:spChg chg="add mod">
          <ac:chgData name="이 준성" userId="154a96bc2853bb67" providerId="LiveId" clId="{58BC5F19-0CE5-4FFC-B09D-D4B547B2E7EE}" dt="2022-07-30T13:45:35.379" v="1983" actId="1036"/>
          <ac:spMkLst>
            <pc:docMk/>
            <pc:sldMk cId="541161414" sldId="259"/>
            <ac:spMk id="37" creationId="{B7CD223C-356A-C267-6A6E-6BA48EBD136B}"/>
          </ac:spMkLst>
        </pc:spChg>
        <pc:spChg chg="add mod">
          <ac:chgData name="이 준성" userId="154a96bc2853bb67" providerId="LiveId" clId="{58BC5F19-0CE5-4FFC-B09D-D4B547B2E7EE}" dt="2022-07-30T13:45:35.379" v="1983" actId="1036"/>
          <ac:spMkLst>
            <pc:docMk/>
            <pc:sldMk cId="541161414" sldId="259"/>
            <ac:spMk id="38" creationId="{75BD360A-8C2C-9DC3-6E53-0EBBD90F4497}"/>
          </ac:spMkLst>
        </pc:spChg>
        <pc:spChg chg="add mod">
          <ac:chgData name="이 준성" userId="154a96bc2853bb67" providerId="LiveId" clId="{58BC5F19-0CE5-4FFC-B09D-D4B547B2E7EE}" dt="2022-07-30T23:29:38.618" v="5720" actId="207"/>
          <ac:spMkLst>
            <pc:docMk/>
            <pc:sldMk cId="541161414" sldId="259"/>
            <ac:spMk id="39" creationId="{8291C8FE-3586-D5BD-4C12-AE0F6169198D}"/>
          </ac:spMkLst>
        </pc:spChg>
        <pc:spChg chg="add mod">
          <ac:chgData name="이 준성" userId="154a96bc2853bb67" providerId="LiveId" clId="{58BC5F19-0CE5-4FFC-B09D-D4B547B2E7EE}" dt="2022-07-30T13:45:35.379" v="1983" actId="1036"/>
          <ac:spMkLst>
            <pc:docMk/>
            <pc:sldMk cId="541161414" sldId="259"/>
            <ac:spMk id="40" creationId="{40AC03F8-8044-1EC0-FD66-C3423DCFBF14}"/>
          </ac:spMkLst>
        </pc:spChg>
        <pc:spChg chg="add mod">
          <ac:chgData name="이 준성" userId="154a96bc2853bb67" providerId="LiveId" clId="{58BC5F19-0CE5-4FFC-B09D-D4B547B2E7EE}" dt="2022-07-30T13:45:35.379" v="1983" actId="1036"/>
          <ac:spMkLst>
            <pc:docMk/>
            <pc:sldMk cId="541161414" sldId="259"/>
            <ac:spMk id="41" creationId="{4BFD2056-7B5D-E994-9F3E-3FCC5F5340E9}"/>
          </ac:spMkLst>
        </pc:spChg>
        <pc:spChg chg="add mod">
          <ac:chgData name="이 준성" userId="154a96bc2853bb67" providerId="LiveId" clId="{58BC5F19-0CE5-4FFC-B09D-D4B547B2E7EE}" dt="2022-07-30T13:45:35.379" v="1983" actId="1036"/>
          <ac:spMkLst>
            <pc:docMk/>
            <pc:sldMk cId="541161414" sldId="259"/>
            <ac:spMk id="42" creationId="{82DAC01B-DC74-5EB5-2865-FB2DF6511165}"/>
          </ac:spMkLst>
        </pc:spChg>
        <pc:spChg chg="add mod">
          <ac:chgData name="이 준성" userId="154a96bc2853bb67" providerId="LiveId" clId="{58BC5F19-0CE5-4FFC-B09D-D4B547B2E7EE}" dt="2022-07-30T13:45:35.379" v="1983" actId="1036"/>
          <ac:spMkLst>
            <pc:docMk/>
            <pc:sldMk cId="541161414" sldId="259"/>
            <ac:spMk id="43" creationId="{693FA81B-C2CD-94BD-853D-FDB3D4C5A36C}"/>
          </ac:spMkLst>
        </pc:spChg>
        <pc:spChg chg="add mod">
          <ac:chgData name="이 준성" userId="154a96bc2853bb67" providerId="LiveId" clId="{58BC5F19-0CE5-4FFC-B09D-D4B547B2E7EE}" dt="2022-07-30T23:29:45.944" v="5721" actId="207"/>
          <ac:spMkLst>
            <pc:docMk/>
            <pc:sldMk cId="541161414" sldId="259"/>
            <ac:spMk id="44" creationId="{9EAE7685-CF95-9AC4-67A0-9C400FCD99E0}"/>
          </ac:spMkLst>
        </pc:spChg>
        <pc:picChg chg="add del mod">
          <ac:chgData name="이 준성" userId="154a96bc2853bb67" providerId="LiveId" clId="{58BC5F19-0CE5-4FFC-B09D-D4B547B2E7EE}" dt="2022-07-30T23:28:56.356" v="5716" actId="478"/>
          <ac:picMkLst>
            <pc:docMk/>
            <pc:sldMk cId="541161414" sldId="259"/>
            <ac:picMk id="3" creationId="{F767CC76-8C67-318D-6734-D0F9D8573B1F}"/>
          </ac:picMkLst>
        </pc:picChg>
        <pc:picChg chg="del">
          <ac:chgData name="이 준성" userId="154a96bc2853bb67" providerId="LiveId" clId="{58BC5F19-0CE5-4FFC-B09D-D4B547B2E7EE}" dt="2022-07-30T12:05:37.725" v="26" actId="478"/>
          <ac:picMkLst>
            <pc:docMk/>
            <pc:sldMk cId="541161414" sldId="259"/>
            <ac:picMk id="7" creationId="{C67416C0-D196-9C3E-B5E0-D592709E50B6}"/>
          </ac:picMkLst>
        </pc:picChg>
      </pc:sldChg>
      <pc:sldChg chg="addSp delSp modSp add mod">
        <pc:chgData name="이 준성" userId="154a96bc2853bb67" providerId="LiveId" clId="{58BC5F19-0CE5-4FFC-B09D-D4B547B2E7EE}" dt="2022-07-30T17:00:53.032" v="4304" actId="14100"/>
        <pc:sldMkLst>
          <pc:docMk/>
          <pc:sldMk cId="2263327953" sldId="260"/>
        </pc:sldMkLst>
        <pc:spChg chg="del">
          <ac:chgData name="이 준성" userId="154a96bc2853bb67" providerId="LiveId" clId="{58BC5F19-0CE5-4FFC-B09D-D4B547B2E7EE}" dt="2022-07-30T12:06:28.659" v="32" actId="478"/>
          <ac:spMkLst>
            <pc:docMk/>
            <pc:sldMk cId="2263327953" sldId="260"/>
            <ac:spMk id="9" creationId="{332F85B0-43FF-56CD-3B56-AF7B7B17CACA}"/>
          </ac:spMkLst>
        </pc:spChg>
        <pc:spChg chg="del">
          <ac:chgData name="이 준성" userId="154a96bc2853bb67" providerId="LiveId" clId="{58BC5F19-0CE5-4FFC-B09D-D4B547B2E7EE}" dt="2022-07-30T12:06:28.659" v="32" actId="478"/>
          <ac:spMkLst>
            <pc:docMk/>
            <pc:sldMk cId="2263327953" sldId="260"/>
            <ac:spMk id="10" creationId="{BECBB58F-018D-B7E0-3EAF-AEE192215709}"/>
          </ac:spMkLst>
        </pc:spChg>
        <pc:spChg chg="del">
          <ac:chgData name="이 준성" userId="154a96bc2853bb67" providerId="LiveId" clId="{58BC5F19-0CE5-4FFC-B09D-D4B547B2E7EE}" dt="2022-07-30T12:06:44.281" v="42" actId="478"/>
          <ac:spMkLst>
            <pc:docMk/>
            <pc:sldMk cId="2263327953" sldId="260"/>
            <ac:spMk id="11" creationId="{A860C288-26EF-F49B-94B2-9E2DFA487CE6}"/>
          </ac:spMkLst>
        </pc:spChg>
        <pc:spChg chg="del">
          <ac:chgData name="이 준성" userId="154a96bc2853bb67" providerId="LiveId" clId="{58BC5F19-0CE5-4FFC-B09D-D4B547B2E7EE}" dt="2022-07-30T12:06:43.763" v="41" actId="478"/>
          <ac:spMkLst>
            <pc:docMk/>
            <pc:sldMk cId="2263327953" sldId="260"/>
            <ac:spMk id="12" creationId="{E4E3A4FF-E68A-93BB-8403-69D27BF35698}"/>
          </ac:spMkLst>
        </pc:spChg>
        <pc:spChg chg="del">
          <ac:chgData name="이 준성" userId="154a96bc2853bb67" providerId="LiveId" clId="{58BC5F19-0CE5-4FFC-B09D-D4B547B2E7EE}" dt="2022-07-30T12:06:28.659" v="32" actId="478"/>
          <ac:spMkLst>
            <pc:docMk/>
            <pc:sldMk cId="2263327953" sldId="260"/>
            <ac:spMk id="13" creationId="{35BE094C-ABD9-CD96-A674-396F84A350A4}"/>
          </ac:spMkLst>
        </pc:spChg>
        <pc:spChg chg="del">
          <ac:chgData name="이 준성" userId="154a96bc2853bb67" providerId="LiveId" clId="{58BC5F19-0CE5-4FFC-B09D-D4B547B2E7EE}" dt="2022-07-30T12:06:28.659" v="32" actId="478"/>
          <ac:spMkLst>
            <pc:docMk/>
            <pc:sldMk cId="2263327953" sldId="260"/>
            <ac:spMk id="14" creationId="{5987470C-EED7-102A-DD83-AE0165BC63A0}"/>
          </ac:spMkLst>
        </pc:spChg>
        <pc:spChg chg="del">
          <ac:chgData name="이 준성" userId="154a96bc2853bb67" providerId="LiveId" clId="{58BC5F19-0CE5-4FFC-B09D-D4B547B2E7EE}" dt="2022-07-30T12:06:28.659" v="32" actId="478"/>
          <ac:spMkLst>
            <pc:docMk/>
            <pc:sldMk cId="2263327953" sldId="260"/>
            <ac:spMk id="15" creationId="{E4E65FAA-22DC-55A8-788C-F93AA617B7A3}"/>
          </ac:spMkLst>
        </pc:spChg>
        <pc:spChg chg="del">
          <ac:chgData name="이 준성" userId="154a96bc2853bb67" providerId="LiveId" clId="{58BC5F19-0CE5-4FFC-B09D-D4B547B2E7EE}" dt="2022-07-30T12:06:29.642" v="33" actId="478"/>
          <ac:spMkLst>
            <pc:docMk/>
            <pc:sldMk cId="2263327953" sldId="260"/>
            <ac:spMk id="16" creationId="{D9142A61-7E62-2B06-F702-55375A947F9D}"/>
          </ac:spMkLst>
        </pc:spChg>
        <pc:spChg chg="del">
          <ac:chgData name="이 준성" userId="154a96bc2853bb67" providerId="LiveId" clId="{58BC5F19-0CE5-4FFC-B09D-D4B547B2E7EE}" dt="2022-07-30T12:06:28.659" v="32" actId="478"/>
          <ac:spMkLst>
            <pc:docMk/>
            <pc:sldMk cId="2263327953" sldId="260"/>
            <ac:spMk id="17" creationId="{52B4FE0F-B5CB-905D-3F65-B4DBEDB167BE}"/>
          </ac:spMkLst>
        </pc:spChg>
        <pc:spChg chg="del">
          <ac:chgData name="이 준성" userId="154a96bc2853bb67" providerId="LiveId" clId="{58BC5F19-0CE5-4FFC-B09D-D4B547B2E7EE}" dt="2022-07-30T12:06:29.642" v="33" actId="478"/>
          <ac:spMkLst>
            <pc:docMk/>
            <pc:sldMk cId="2263327953" sldId="260"/>
            <ac:spMk id="18" creationId="{DEBF4ED8-BD75-9D3B-7AB5-80578E469111}"/>
          </ac:spMkLst>
        </pc:spChg>
        <pc:spChg chg="del">
          <ac:chgData name="이 준성" userId="154a96bc2853bb67" providerId="LiveId" clId="{58BC5F19-0CE5-4FFC-B09D-D4B547B2E7EE}" dt="2022-07-30T12:06:29.642" v="33" actId="478"/>
          <ac:spMkLst>
            <pc:docMk/>
            <pc:sldMk cId="2263327953" sldId="260"/>
            <ac:spMk id="19" creationId="{95D704C0-383A-44D1-A3CD-E4E142B01205}"/>
          </ac:spMkLst>
        </pc:spChg>
        <pc:spChg chg="del">
          <ac:chgData name="이 준성" userId="154a96bc2853bb67" providerId="LiveId" clId="{58BC5F19-0CE5-4FFC-B09D-D4B547B2E7EE}" dt="2022-07-30T12:06:29.642" v="33" actId="478"/>
          <ac:spMkLst>
            <pc:docMk/>
            <pc:sldMk cId="2263327953" sldId="260"/>
            <ac:spMk id="20" creationId="{8206CB96-767D-C40D-B7B3-2A565A475B8D}"/>
          </ac:spMkLst>
        </pc:spChg>
        <pc:spChg chg="del">
          <ac:chgData name="이 준성" userId="154a96bc2853bb67" providerId="LiveId" clId="{58BC5F19-0CE5-4FFC-B09D-D4B547B2E7EE}" dt="2022-07-30T12:06:30.474" v="34" actId="478"/>
          <ac:spMkLst>
            <pc:docMk/>
            <pc:sldMk cId="2263327953" sldId="260"/>
            <ac:spMk id="21" creationId="{3F8ED4D6-4F70-CEC5-B254-C2B01CCD1450}"/>
          </ac:spMkLst>
        </pc:spChg>
        <pc:spChg chg="del">
          <ac:chgData name="이 준성" userId="154a96bc2853bb67" providerId="LiveId" clId="{58BC5F19-0CE5-4FFC-B09D-D4B547B2E7EE}" dt="2022-07-30T12:06:30.474" v="34" actId="478"/>
          <ac:spMkLst>
            <pc:docMk/>
            <pc:sldMk cId="2263327953" sldId="260"/>
            <ac:spMk id="23" creationId="{DE3ACB91-0557-C749-6C48-EEE76431A289}"/>
          </ac:spMkLst>
        </pc:spChg>
        <pc:spChg chg="del">
          <ac:chgData name="이 준성" userId="154a96bc2853bb67" providerId="LiveId" clId="{58BC5F19-0CE5-4FFC-B09D-D4B547B2E7EE}" dt="2022-07-30T12:06:28.659" v="32" actId="478"/>
          <ac:spMkLst>
            <pc:docMk/>
            <pc:sldMk cId="2263327953" sldId="260"/>
            <ac:spMk id="24" creationId="{6FAC6972-494A-923D-C372-DD2823878DD5}"/>
          </ac:spMkLst>
        </pc:spChg>
        <pc:spChg chg="del mod">
          <ac:chgData name="이 준성" userId="154a96bc2853bb67" providerId="LiveId" clId="{58BC5F19-0CE5-4FFC-B09D-D4B547B2E7EE}" dt="2022-07-30T12:20:37.062" v="207" actId="478"/>
          <ac:spMkLst>
            <pc:docMk/>
            <pc:sldMk cId="2263327953" sldId="260"/>
            <ac:spMk id="26" creationId="{A92E81E9-FBBC-9852-60DF-524A7196350B}"/>
          </ac:spMkLst>
        </pc:spChg>
        <pc:spChg chg="del">
          <ac:chgData name="이 준성" userId="154a96bc2853bb67" providerId="LiveId" clId="{58BC5F19-0CE5-4FFC-B09D-D4B547B2E7EE}" dt="2022-07-30T12:06:55.921" v="46" actId="478"/>
          <ac:spMkLst>
            <pc:docMk/>
            <pc:sldMk cId="2263327953" sldId="260"/>
            <ac:spMk id="27" creationId="{5FF157B9-2D8F-1450-03EC-C60EC1E51427}"/>
          </ac:spMkLst>
        </pc:spChg>
        <pc:spChg chg="del">
          <ac:chgData name="이 준성" userId="154a96bc2853bb67" providerId="LiveId" clId="{58BC5F19-0CE5-4FFC-B09D-D4B547B2E7EE}" dt="2022-07-30T12:06:28.659" v="32" actId="478"/>
          <ac:spMkLst>
            <pc:docMk/>
            <pc:sldMk cId="2263327953" sldId="260"/>
            <ac:spMk id="28" creationId="{BFEBACB7-B1C2-5465-18DB-66AC629B38DF}"/>
          </ac:spMkLst>
        </pc:spChg>
        <pc:spChg chg="del">
          <ac:chgData name="이 준성" userId="154a96bc2853bb67" providerId="LiveId" clId="{58BC5F19-0CE5-4FFC-B09D-D4B547B2E7EE}" dt="2022-07-30T12:06:30.474" v="34" actId="478"/>
          <ac:spMkLst>
            <pc:docMk/>
            <pc:sldMk cId="2263327953" sldId="260"/>
            <ac:spMk id="29" creationId="{FE3E7C51-33E3-ABAE-C254-8F51F7A38926}"/>
          </ac:spMkLst>
        </pc:spChg>
        <pc:spChg chg="del">
          <ac:chgData name="이 준성" userId="154a96bc2853bb67" providerId="LiveId" clId="{58BC5F19-0CE5-4FFC-B09D-D4B547B2E7EE}" dt="2022-07-30T12:06:30.474" v="34" actId="478"/>
          <ac:spMkLst>
            <pc:docMk/>
            <pc:sldMk cId="2263327953" sldId="260"/>
            <ac:spMk id="30" creationId="{0B4C7AE0-810F-6339-AD3C-D30389188775}"/>
          </ac:spMkLst>
        </pc:spChg>
        <pc:spChg chg="del">
          <ac:chgData name="이 준성" userId="154a96bc2853bb67" providerId="LiveId" clId="{58BC5F19-0CE5-4FFC-B09D-D4B547B2E7EE}" dt="2022-07-30T12:06:30.474" v="34" actId="478"/>
          <ac:spMkLst>
            <pc:docMk/>
            <pc:sldMk cId="2263327953" sldId="260"/>
            <ac:spMk id="31" creationId="{805D954F-1407-23F6-8DFA-68A837610C58}"/>
          </ac:spMkLst>
        </pc:spChg>
        <pc:spChg chg="del">
          <ac:chgData name="이 준성" userId="154a96bc2853bb67" providerId="LiveId" clId="{58BC5F19-0CE5-4FFC-B09D-D4B547B2E7EE}" dt="2022-07-30T12:06:28.659" v="32" actId="478"/>
          <ac:spMkLst>
            <pc:docMk/>
            <pc:sldMk cId="2263327953" sldId="260"/>
            <ac:spMk id="32" creationId="{518E6068-F07C-6A43-B7DB-9CF9D43778F9}"/>
          </ac:spMkLst>
        </pc:spChg>
        <pc:spChg chg="del">
          <ac:chgData name="이 준성" userId="154a96bc2853bb67" providerId="LiveId" clId="{58BC5F19-0CE5-4FFC-B09D-D4B547B2E7EE}" dt="2022-07-30T12:06:28.659" v="32" actId="478"/>
          <ac:spMkLst>
            <pc:docMk/>
            <pc:sldMk cId="2263327953" sldId="260"/>
            <ac:spMk id="33" creationId="{EC5A1A68-EDEC-DCEB-EA3E-2E0219BEF147}"/>
          </ac:spMkLst>
        </pc:spChg>
        <pc:spChg chg="del">
          <ac:chgData name="이 준성" userId="154a96bc2853bb67" providerId="LiveId" clId="{58BC5F19-0CE5-4FFC-B09D-D4B547B2E7EE}" dt="2022-07-30T12:06:30.474" v="34" actId="478"/>
          <ac:spMkLst>
            <pc:docMk/>
            <pc:sldMk cId="2263327953" sldId="260"/>
            <ac:spMk id="34" creationId="{86C71D3E-F4C0-B387-34DA-7BA5F4BCC1EA}"/>
          </ac:spMkLst>
        </pc:spChg>
        <pc:spChg chg="del">
          <ac:chgData name="이 준성" userId="154a96bc2853bb67" providerId="LiveId" clId="{58BC5F19-0CE5-4FFC-B09D-D4B547B2E7EE}" dt="2022-07-30T12:06:28.659" v="32" actId="478"/>
          <ac:spMkLst>
            <pc:docMk/>
            <pc:sldMk cId="2263327953" sldId="260"/>
            <ac:spMk id="35" creationId="{62F5BB8F-612D-ED94-15CE-B0F46F9CE98D}"/>
          </ac:spMkLst>
        </pc:spChg>
        <pc:spChg chg="del">
          <ac:chgData name="이 준성" userId="154a96bc2853bb67" providerId="LiveId" clId="{58BC5F19-0CE5-4FFC-B09D-D4B547B2E7EE}" dt="2022-07-30T12:06:28.659" v="32" actId="478"/>
          <ac:spMkLst>
            <pc:docMk/>
            <pc:sldMk cId="2263327953" sldId="260"/>
            <ac:spMk id="36" creationId="{E226EDC8-FE85-CA5F-643D-BC4B6843B4BF}"/>
          </ac:spMkLst>
        </pc:spChg>
        <pc:spChg chg="del">
          <ac:chgData name="이 준성" userId="154a96bc2853bb67" providerId="LiveId" clId="{58BC5F19-0CE5-4FFC-B09D-D4B547B2E7EE}" dt="2022-07-30T12:06:28.659" v="32" actId="478"/>
          <ac:spMkLst>
            <pc:docMk/>
            <pc:sldMk cId="2263327953" sldId="260"/>
            <ac:spMk id="37" creationId="{B7CD223C-356A-C267-6A6E-6BA48EBD136B}"/>
          </ac:spMkLst>
        </pc:spChg>
        <pc:spChg chg="del">
          <ac:chgData name="이 준성" userId="154a96bc2853bb67" providerId="LiveId" clId="{58BC5F19-0CE5-4FFC-B09D-D4B547B2E7EE}" dt="2022-07-30T12:06:28.659" v="32" actId="478"/>
          <ac:spMkLst>
            <pc:docMk/>
            <pc:sldMk cId="2263327953" sldId="260"/>
            <ac:spMk id="38" creationId="{75BD360A-8C2C-9DC3-6E53-0EBBD90F4497}"/>
          </ac:spMkLst>
        </pc:spChg>
        <pc:spChg chg="del">
          <ac:chgData name="이 준성" userId="154a96bc2853bb67" providerId="LiveId" clId="{58BC5F19-0CE5-4FFC-B09D-D4B547B2E7EE}" dt="2022-07-30T12:06:28.659" v="32" actId="478"/>
          <ac:spMkLst>
            <pc:docMk/>
            <pc:sldMk cId="2263327953" sldId="260"/>
            <ac:spMk id="39" creationId="{8291C8FE-3586-D5BD-4C12-AE0F6169198D}"/>
          </ac:spMkLst>
        </pc:spChg>
        <pc:spChg chg="del">
          <ac:chgData name="이 준성" userId="154a96bc2853bb67" providerId="LiveId" clId="{58BC5F19-0CE5-4FFC-B09D-D4B547B2E7EE}" dt="2022-07-30T12:06:28.659" v="32" actId="478"/>
          <ac:spMkLst>
            <pc:docMk/>
            <pc:sldMk cId="2263327953" sldId="260"/>
            <ac:spMk id="40" creationId="{40AC03F8-8044-1EC0-FD66-C3423DCFBF14}"/>
          </ac:spMkLst>
        </pc:spChg>
        <pc:spChg chg="del">
          <ac:chgData name="이 준성" userId="154a96bc2853bb67" providerId="LiveId" clId="{58BC5F19-0CE5-4FFC-B09D-D4B547B2E7EE}" dt="2022-07-30T12:06:28.659" v="32" actId="478"/>
          <ac:spMkLst>
            <pc:docMk/>
            <pc:sldMk cId="2263327953" sldId="260"/>
            <ac:spMk id="41" creationId="{4BFD2056-7B5D-E994-9F3E-3FCC5F5340E9}"/>
          </ac:spMkLst>
        </pc:spChg>
        <pc:spChg chg="del">
          <ac:chgData name="이 준성" userId="154a96bc2853bb67" providerId="LiveId" clId="{58BC5F19-0CE5-4FFC-B09D-D4B547B2E7EE}" dt="2022-07-30T12:06:28.659" v="32" actId="478"/>
          <ac:spMkLst>
            <pc:docMk/>
            <pc:sldMk cId="2263327953" sldId="260"/>
            <ac:spMk id="42" creationId="{82DAC01B-DC74-5EB5-2865-FB2DF6511165}"/>
          </ac:spMkLst>
        </pc:spChg>
        <pc:spChg chg="del">
          <ac:chgData name="이 준성" userId="154a96bc2853bb67" providerId="LiveId" clId="{58BC5F19-0CE5-4FFC-B09D-D4B547B2E7EE}" dt="2022-07-30T12:06:28.659" v="32" actId="478"/>
          <ac:spMkLst>
            <pc:docMk/>
            <pc:sldMk cId="2263327953" sldId="260"/>
            <ac:spMk id="43" creationId="{693FA81B-C2CD-94BD-853D-FDB3D4C5A36C}"/>
          </ac:spMkLst>
        </pc:spChg>
        <pc:spChg chg="del">
          <ac:chgData name="이 준성" userId="154a96bc2853bb67" providerId="LiveId" clId="{58BC5F19-0CE5-4FFC-B09D-D4B547B2E7EE}" dt="2022-07-30T12:06:28.659" v="32" actId="478"/>
          <ac:spMkLst>
            <pc:docMk/>
            <pc:sldMk cId="2263327953" sldId="260"/>
            <ac:spMk id="44" creationId="{9EAE7685-CF95-9AC4-67A0-9C400FCD99E0}"/>
          </ac:spMkLst>
        </pc:spChg>
        <pc:spChg chg="add del mod">
          <ac:chgData name="이 준성" userId="154a96bc2853bb67" providerId="LiveId" clId="{58BC5F19-0CE5-4FFC-B09D-D4B547B2E7EE}" dt="2022-07-30T12:06:34.895" v="40"/>
          <ac:spMkLst>
            <pc:docMk/>
            <pc:sldMk cId="2263327953" sldId="260"/>
            <ac:spMk id="45" creationId="{617B4A2F-B8E4-5F7E-FC34-81FE1176D88A}"/>
          </ac:spMkLst>
        </pc:spChg>
        <pc:spChg chg="add mod ord">
          <ac:chgData name="이 준성" userId="154a96bc2853bb67" providerId="LiveId" clId="{58BC5F19-0CE5-4FFC-B09D-D4B547B2E7EE}" dt="2022-07-30T12:06:52.074" v="45" actId="1076"/>
          <ac:spMkLst>
            <pc:docMk/>
            <pc:sldMk cId="2263327953" sldId="260"/>
            <ac:spMk id="47" creationId="{FC50993C-47DA-8B35-139D-634A9DC80C99}"/>
          </ac:spMkLst>
        </pc:spChg>
        <pc:spChg chg="add mod">
          <ac:chgData name="이 준성" userId="154a96bc2853bb67" providerId="LiveId" clId="{58BC5F19-0CE5-4FFC-B09D-D4B547B2E7EE}" dt="2022-07-30T17:00:48.536" v="4303" actId="1076"/>
          <ac:spMkLst>
            <pc:docMk/>
            <pc:sldMk cId="2263327953" sldId="260"/>
            <ac:spMk id="48" creationId="{49815158-F079-8876-7676-82C2C1CD36C1}"/>
          </ac:spMkLst>
        </pc:spChg>
        <pc:spChg chg="add mod">
          <ac:chgData name="이 준성" userId="154a96bc2853bb67" providerId="LiveId" clId="{58BC5F19-0CE5-4FFC-B09D-D4B547B2E7EE}" dt="2022-07-30T17:00:53.032" v="4304" actId="14100"/>
          <ac:spMkLst>
            <pc:docMk/>
            <pc:sldMk cId="2263327953" sldId="260"/>
            <ac:spMk id="50" creationId="{65AEC6A1-1659-714E-F24C-4A635067FE5F}"/>
          </ac:spMkLst>
        </pc:spChg>
        <pc:picChg chg="add mod ord">
          <ac:chgData name="이 준성" userId="154a96bc2853bb67" providerId="LiveId" clId="{58BC5F19-0CE5-4FFC-B09D-D4B547B2E7EE}" dt="2022-07-30T12:06:49.441" v="44" actId="167"/>
          <ac:picMkLst>
            <pc:docMk/>
            <pc:sldMk cId="2263327953" sldId="260"/>
            <ac:picMk id="46" creationId="{052E07C3-4E20-971A-8366-E1FF23C78B78}"/>
          </ac:picMkLst>
        </pc:picChg>
        <pc:picChg chg="add mod ord">
          <ac:chgData name="이 준성" userId="154a96bc2853bb67" providerId="LiveId" clId="{58BC5F19-0CE5-4FFC-B09D-D4B547B2E7EE}" dt="2022-07-30T17:00:48.536" v="4303" actId="1076"/>
          <ac:picMkLst>
            <pc:docMk/>
            <pc:sldMk cId="2263327953" sldId="260"/>
            <ac:picMk id="49" creationId="{145216B9-860C-812A-B4B0-4F2EA416262B}"/>
          </ac:picMkLst>
        </pc:picChg>
        <pc:cxnChg chg="del">
          <ac:chgData name="이 준성" userId="154a96bc2853bb67" providerId="LiveId" clId="{58BC5F19-0CE5-4FFC-B09D-D4B547B2E7EE}" dt="2022-07-30T12:20:36.115" v="206" actId="478"/>
          <ac:cxnSpMkLst>
            <pc:docMk/>
            <pc:sldMk cId="2263327953" sldId="260"/>
            <ac:cxnSpMk id="25" creationId="{6BDE1002-A7D8-751F-C54C-2E2C286218E5}"/>
          </ac:cxnSpMkLst>
        </pc:cxnChg>
      </pc:sldChg>
      <pc:sldChg chg="addSp modSp add mod modAnim">
        <pc:chgData name="이 준성" userId="154a96bc2853bb67" providerId="LiveId" clId="{58BC5F19-0CE5-4FFC-B09D-D4B547B2E7EE}" dt="2022-07-30T23:49:33.718" v="5760"/>
        <pc:sldMkLst>
          <pc:docMk/>
          <pc:sldMk cId="653754024" sldId="261"/>
        </pc:sldMkLst>
        <pc:spChg chg="add mod">
          <ac:chgData name="이 준성" userId="154a96bc2853bb67" providerId="LiveId" clId="{58BC5F19-0CE5-4FFC-B09D-D4B547B2E7EE}" dt="2022-07-30T12:10:15.820" v="90" actId="1076"/>
          <ac:spMkLst>
            <pc:docMk/>
            <pc:sldMk cId="653754024" sldId="261"/>
            <ac:spMk id="7" creationId="{A7B27994-54AC-D3E1-B6FF-FE688B87966E}"/>
          </ac:spMkLst>
        </pc:spChg>
        <pc:spChg chg="add mod">
          <ac:chgData name="이 준성" userId="154a96bc2853bb67" providerId="LiveId" clId="{58BC5F19-0CE5-4FFC-B09D-D4B547B2E7EE}" dt="2022-07-30T23:49:24.795" v="5757" actId="1076"/>
          <ac:spMkLst>
            <pc:docMk/>
            <pc:sldMk cId="653754024" sldId="261"/>
            <ac:spMk id="8" creationId="{885E79AB-3EFE-D75C-33A1-E2ECF375CEE4}"/>
          </ac:spMkLst>
        </pc:spChg>
        <pc:spChg chg="mod">
          <ac:chgData name="이 준성" userId="154a96bc2853bb67" providerId="LiveId" clId="{58BC5F19-0CE5-4FFC-B09D-D4B547B2E7EE}" dt="2022-07-30T12:09:31.373" v="82" actId="20577"/>
          <ac:spMkLst>
            <pc:docMk/>
            <pc:sldMk cId="653754024" sldId="261"/>
            <ac:spMk id="26" creationId="{A92E81E9-FBBC-9852-60DF-524A7196350B}"/>
          </ac:spMkLst>
        </pc:spChg>
      </pc:sldChg>
      <pc:sldChg chg="add del">
        <pc:chgData name="이 준성" userId="154a96bc2853bb67" providerId="LiveId" clId="{58BC5F19-0CE5-4FFC-B09D-D4B547B2E7EE}" dt="2022-07-30T12:06:31.144" v="35" actId="47"/>
        <pc:sldMkLst>
          <pc:docMk/>
          <pc:sldMk cId="2210263380" sldId="261"/>
        </pc:sldMkLst>
      </pc:sldChg>
      <pc:sldChg chg="addSp modSp add mod modAnim">
        <pc:chgData name="이 준성" userId="154a96bc2853bb67" providerId="LiveId" clId="{58BC5F19-0CE5-4FFC-B09D-D4B547B2E7EE}" dt="2022-07-30T23:51:41.657" v="5792"/>
        <pc:sldMkLst>
          <pc:docMk/>
          <pc:sldMk cId="531747355" sldId="262"/>
        </pc:sldMkLst>
        <pc:spChg chg="add mod">
          <ac:chgData name="이 준성" userId="154a96bc2853bb67" providerId="LiveId" clId="{58BC5F19-0CE5-4FFC-B09D-D4B547B2E7EE}" dt="2022-07-30T23:50:05.647" v="5770" actId="21"/>
          <ac:spMkLst>
            <pc:docMk/>
            <pc:sldMk cId="531747355" sldId="262"/>
            <ac:spMk id="7" creationId="{9069298D-DA56-E532-D9F6-507E7C11C937}"/>
          </ac:spMkLst>
        </pc:spChg>
        <pc:spChg chg="mod">
          <ac:chgData name="이 준성" userId="154a96bc2853bb67" providerId="LiveId" clId="{58BC5F19-0CE5-4FFC-B09D-D4B547B2E7EE}" dt="2022-07-30T12:11:40.056" v="99" actId="1076"/>
          <ac:spMkLst>
            <pc:docMk/>
            <pc:sldMk cId="531747355" sldId="262"/>
            <ac:spMk id="9" creationId="{0D575B7B-0FE7-2459-9BFA-8BD516B45367}"/>
          </ac:spMkLst>
        </pc:spChg>
        <pc:spChg chg="mod">
          <ac:chgData name="이 준성" userId="154a96bc2853bb67" providerId="LiveId" clId="{58BC5F19-0CE5-4FFC-B09D-D4B547B2E7EE}" dt="2022-07-30T12:11:18.451" v="95" actId="207"/>
          <ac:spMkLst>
            <pc:docMk/>
            <pc:sldMk cId="531747355" sldId="262"/>
            <ac:spMk id="10" creationId="{458DBB71-BAF4-D649-46CD-36D6718040A3}"/>
          </ac:spMkLst>
        </pc:spChg>
        <pc:spChg chg="mod">
          <ac:chgData name="이 준성" userId="154a96bc2853bb67" providerId="LiveId" clId="{58BC5F19-0CE5-4FFC-B09D-D4B547B2E7EE}" dt="2022-07-30T12:11:18.451" v="95" actId="207"/>
          <ac:spMkLst>
            <pc:docMk/>
            <pc:sldMk cId="531747355" sldId="262"/>
            <ac:spMk id="13" creationId="{B077E038-FB5A-1EA9-E616-243CFC31F765}"/>
          </ac:spMkLst>
        </pc:spChg>
        <pc:spChg chg="mod">
          <ac:chgData name="이 준성" userId="154a96bc2853bb67" providerId="LiveId" clId="{58BC5F19-0CE5-4FFC-B09D-D4B547B2E7EE}" dt="2022-07-30T12:10:38.365" v="92" actId="207"/>
          <ac:spMkLst>
            <pc:docMk/>
            <pc:sldMk cId="531747355" sldId="262"/>
            <ac:spMk id="15" creationId="{7ED67A7E-1A70-B801-C792-3FE3F16B1FAD}"/>
          </ac:spMkLst>
        </pc:spChg>
        <pc:spChg chg="mod">
          <ac:chgData name="이 준성" userId="154a96bc2853bb67" providerId="LiveId" clId="{58BC5F19-0CE5-4FFC-B09D-D4B547B2E7EE}" dt="2022-07-30T12:10:26.241" v="91"/>
          <ac:spMkLst>
            <pc:docMk/>
            <pc:sldMk cId="531747355" sldId="262"/>
            <ac:spMk id="16" creationId="{6FEFDEE5-C934-371A-E2FC-B8A2CD28540F}"/>
          </ac:spMkLst>
        </pc:spChg>
        <pc:spChg chg="mod">
          <ac:chgData name="이 준성" userId="154a96bc2853bb67" providerId="LiveId" clId="{58BC5F19-0CE5-4FFC-B09D-D4B547B2E7EE}" dt="2022-07-30T12:10:42.469" v="93" actId="207"/>
          <ac:spMkLst>
            <pc:docMk/>
            <pc:sldMk cId="531747355" sldId="262"/>
            <ac:spMk id="17" creationId="{F5AE4AC8-25F7-6CAF-CD06-1DF9BF41E848}"/>
          </ac:spMkLst>
        </pc:spChg>
        <pc:spChg chg="mod">
          <ac:chgData name="이 준성" userId="154a96bc2853bb67" providerId="LiveId" clId="{58BC5F19-0CE5-4FFC-B09D-D4B547B2E7EE}" dt="2022-07-30T12:10:42.469" v="93" actId="207"/>
          <ac:spMkLst>
            <pc:docMk/>
            <pc:sldMk cId="531747355" sldId="262"/>
            <ac:spMk id="18" creationId="{660267F1-5BDC-556D-AC22-85D5C486227E}"/>
          </ac:spMkLst>
        </pc:spChg>
        <pc:spChg chg="mod">
          <ac:chgData name="이 준성" userId="154a96bc2853bb67" providerId="LiveId" clId="{58BC5F19-0CE5-4FFC-B09D-D4B547B2E7EE}" dt="2022-07-30T12:10:26.241" v="91"/>
          <ac:spMkLst>
            <pc:docMk/>
            <pc:sldMk cId="531747355" sldId="262"/>
            <ac:spMk id="20" creationId="{DD72BBBD-18BD-3A3A-6BE3-7EBB594C5F3C}"/>
          </ac:spMkLst>
        </pc:spChg>
        <pc:spChg chg="mod">
          <ac:chgData name="이 준성" userId="154a96bc2853bb67" providerId="LiveId" clId="{58BC5F19-0CE5-4FFC-B09D-D4B547B2E7EE}" dt="2022-07-30T12:10:26.241" v="91"/>
          <ac:spMkLst>
            <pc:docMk/>
            <pc:sldMk cId="531747355" sldId="262"/>
            <ac:spMk id="21" creationId="{CF0EA546-3FC3-C738-6B89-34F83EE46B2F}"/>
          </ac:spMkLst>
        </pc:spChg>
        <pc:spChg chg="mod">
          <ac:chgData name="이 준성" userId="154a96bc2853bb67" providerId="LiveId" clId="{58BC5F19-0CE5-4FFC-B09D-D4B547B2E7EE}" dt="2022-07-30T12:10:26.241" v="91"/>
          <ac:spMkLst>
            <pc:docMk/>
            <pc:sldMk cId="531747355" sldId="262"/>
            <ac:spMk id="22" creationId="{166DC5CF-CE9C-72CA-F064-42657384046E}"/>
          </ac:spMkLst>
        </pc:spChg>
        <pc:spChg chg="mod">
          <ac:chgData name="이 준성" userId="154a96bc2853bb67" providerId="LiveId" clId="{58BC5F19-0CE5-4FFC-B09D-D4B547B2E7EE}" dt="2022-07-30T12:10:26.241" v="91"/>
          <ac:spMkLst>
            <pc:docMk/>
            <pc:sldMk cId="531747355" sldId="262"/>
            <ac:spMk id="23" creationId="{B691C108-7F4C-854F-49C9-894708D31086}"/>
          </ac:spMkLst>
        </pc:spChg>
        <pc:spChg chg="mod">
          <ac:chgData name="이 준성" userId="154a96bc2853bb67" providerId="LiveId" clId="{58BC5F19-0CE5-4FFC-B09D-D4B547B2E7EE}" dt="2022-07-30T12:10:26.241" v="91"/>
          <ac:spMkLst>
            <pc:docMk/>
            <pc:sldMk cId="531747355" sldId="262"/>
            <ac:spMk id="24" creationId="{257FC5ED-B692-069A-DF1C-99A99241FCBA}"/>
          </ac:spMkLst>
        </pc:spChg>
        <pc:spChg chg="mod">
          <ac:chgData name="이 준성" userId="154a96bc2853bb67" providerId="LiveId" clId="{58BC5F19-0CE5-4FFC-B09D-D4B547B2E7EE}" dt="2022-07-30T12:20:57.978" v="213" actId="20577"/>
          <ac:spMkLst>
            <pc:docMk/>
            <pc:sldMk cId="531747355" sldId="262"/>
            <ac:spMk id="26" creationId="{A92E81E9-FBBC-9852-60DF-524A7196350B}"/>
          </ac:spMkLst>
        </pc:spChg>
        <pc:spChg chg="mod">
          <ac:chgData name="이 준성" userId="154a96bc2853bb67" providerId="LiveId" clId="{58BC5F19-0CE5-4FFC-B09D-D4B547B2E7EE}" dt="2022-07-30T12:10:26.241" v="91"/>
          <ac:spMkLst>
            <pc:docMk/>
            <pc:sldMk cId="531747355" sldId="262"/>
            <ac:spMk id="28" creationId="{7C17DB73-5E3B-2817-7777-9A617C165C2A}"/>
          </ac:spMkLst>
        </pc:spChg>
        <pc:spChg chg="mod">
          <ac:chgData name="이 준성" userId="154a96bc2853bb67" providerId="LiveId" clId="{58BC5F19-0CE5-4FFC-B09D-D4B547B2E7EE}" dt="2022-07-30T12:10:26.241" v="91"/>
          <ac:spMkLst>
            <pc:docMk/>
            <pc:sldMk cId="531747355" sldId="262"/>
            <ac:spMk id="29" creationId="{180D7625-F453-F543-B439-F82AD51E7BA3}"/>
          </ac:spMkLst>
        </pc:spChg>
        <pc:spChg chg="mod">
          <ac:chgData name="이 준성" userId="154a96bc2853bb67" providerId="LiveId" clId="{58BC5F19-0CE5-4FFC-B09D-D4B547B2E7EE}" dt="2022-07-30T12:10:26.241" v="91"/>
          <ac:spMkLst>
            <pc:docMk/>
            <pc:sldMk cId="531747355" sldId="262"/>
            <ac:spMk id="30" creationId="{8776B3D8-034C-FAFA-0C25-D919A9DDD3D9}"/>
          </ac:spMkLst>
        </pc:spChg>
        <pc:spChg chg="add mod">
          <ac:chgData name="이 준성" userId="154a96bc2853bb67" providerId="LiveId" clId="{58BC5F19-0CE5-4FFC-B09D-D4B547B2E7EE}" dt="2022-07-30T23:50:19.316" v="5776" actId="1076"/>
          <ac:spMkLst>
            <pc:docMk/>
            <pc:sldMk cId="531747355" sldId="262"/>
            <ac:spMk id="31" creationId="{12EFE90A-17A5-DBF8-4502-F2AAFE5BA8D2}"/>
          </ac:spMkLst>
        </pc:spChg>
        <pc:spChg chg="add mod">
          <ac:chgData name="이 준성" userId="154a96bc2853bb67" providerId="LiveId" clId="{58BC5F19-0CE5-4FFC-B09D-D4B547B2E7EE}" dt="2022-07-30T23:50:24.715" v="5777" actId="1076"/>
          <ac:spMkLst>
            <pc:docMk/>
            <pc:sldMk cId="531747355" sldId="262"/>
            <ac:spMk id="32" creationId="{BF143953-6BA9-1046-99E9-C7A1E667610C}"/>
          </ac:spMkLst>
        </pc:spChg>
        <pc:grpChg chg="add mod">
          <ac:chgData name="이 준성" userId="154a96bc2853bb67" providerId="LiveId" clId="{58BC5F19-0CE5-4FFC-B09D-D4B547B2E7EE}" dt="2022-07-30T13:20:10.283" v="1637" actId="1076"/>
          <ac:grpSpMkLst>
            <pc:docMk/>
            <pc:sldMk cId="531747355" sldId="262"/>
            <ac:grpSpMk id="8" creationId="{3D2DCE82-30BB-1C40-C460-A1CAECDC0AA9}"/>
          </ac:grpSpMkLst>
        </pc:grpChg>
        <pc:grpChg chg="add mod">
          <ac:chgData name="이 준성" userId="154a96bc2853bb67" providerId="LiveId" clId="{58BC5F19-0CE5-4FFC-B09D-D4B547B2E7EE}" dt="2022-07-30T13:20:07.483" v="1636" actId="1076"/>
          <ac:grpSpMkLst>
            <pc:docMk/>
            <pc:sldMk cId="531747355" sldId="262"/>
            <ac:grpSpMk id="14" creationId="{BB473718-7F37-DCDB-2496-DD278DB29C72}"/>
          </ac:grpSpMkLst>
        </pc:grpChg>
        <pc:grpChg chg="add mod">
          <ac:chgData name="이 준성" userId="154a96bc2853bb67" providerId="LiveId" clId="{58BC5F19-0CE5-4FFC-B09D-D4B547B2E7EE}" dt="2022-07-30T13:20:10.283" v="1637" actId="1076"/>
          <ac:grpSpMkLst>
            <pc:docMk/>
            <pc:sldMk cId="531747355" sldId="262"/>
            <ac:grpSpMk id="19" creationId="{72C35205-1A28-F624-11E4-BF4EBF5A9A46}"/>
          </ac:grpSpMkLst>
        </pc:grpChg>
      </pc:sldChg>
      <pc:sldChg chg="addSp delSp modSp add mod">
        <pc:chgData name="이 준성" userId="154a96bc2853bb67" providerId="LiveId" clId="{58BC5F19-0CE5-4FFC-B09D-D4B547B2E7EE}" dt="2022-07-30T12:19:58.490" v="200" actId="207"/>
        <pc:sldMkLst>
          <pc:docMk/>
          <pc:sldMk cId="3489825947" sldId="263"/>
        </pc:sldMkLst>
        <pc:spChg chg="add mod">
          <ac:chgData name="이 준성" userId="154a96bc2853bb67" providerId="LiveId" clId="{58BC5F19-0CE5-4FFC-B09D-D4B547B2E7EE}" dt="2022-07-30T12:19:58.490" v="200" actId="207"/>
          <ac:spMkLst>
            <pc:docMk/>
            <pc:sldMk cId="3489825947" sldId="263"/>
            <ac:spMk id="7" creationId="{94008F07-BF16-930A-B982-C80D23E54712}"/>
          </ac:spMkLst>
        </pc:spChg>
        <pc:spChg chg="del">
          <ac:chgData name="이 준성" userId="154a96bc2853bb67" providerId="LiveId" clId="{58BC5F19-0CE5-4FFC-B09D-D4B547B2E7EE}" dt="2022-07-30T12:13:14.335" v="188" actId="478"/>
          <ac:spMkLst>
            <pc:docMk/>
            <pc:sldMk cId="3489825947" sldId="263"/>
            <ac:spMk id="11" creationId="{A860C288-26EF-F49B-94B2-9E2DFA487CE6}"/>
          </ac:spMkLst>
        </pc:spChg>
        <pc:spChg chg="del">
          <ac:chgData name="이 준성" userId="154a96bc2853bb67" providerId="LiveId" clId="{58BC5F19-0CE5-4FFC-B09D-D4B547B2E7EE}" dt="2022-07-30T12:13:15.490" v="189" actId="478"/>
          <ac:spMkLst>
            <pc:docMk/>
            <pc:sldMk cId="3489825947" sldId="263"/>
            <ac:spMk id="12" creationId="{E4E3A4FF-E68A-93BB-8403-69D27BF35698}"/>
          </ac:spMkLst>
        </pc:spChg>
        <pc:spChg chg="del">
          <ac:chgData name="이 준성" userId="154a96bc2853bb67" providerId="LiveId" clId="{58BC5F19-0CE5-4FFC-B09D-D4B547B2E7EE}" dt="2022-07-30T12:13:16.938" v="190" actId="478"/>
          <ac:spMkLst>
            <pc:docMk/>
            <pc:sldMk cId="3489825947" sldId="263"/>
            <ac:spMk id="26" creationId="{A92E81E9-FBBC-9852-60DF-524A7196350B}"/>
          </ac:spMkLst>
        </pc:spChg>
        <pc:spChg chg="del">
          <ac:chgData name="이 준성" userId="154a96bc2853bb67" providerId="LiveId" clId="{58BC5F19-0CE5-4FFC-B09D-D4B547B2E7EE}" dt="2022-07-30T12:13:17.923" v="191" actId="478"/>
          <ac:spMkLst>
            <pc:docMk/>
            <pc:sldMk cId="3489825947" sldId="263"/>
            <ac:spMk id="27" creationId="{5FF157B9-2D8F-1450-03EC-C60EC1E51427}"/>
          </ac:spMkLst>
        </pc:spChg>
        <pc:picChg chg="add mod ord">
          <ac:chgData name="이 준성" userId="154a96bc2853bb67" providerId="LiveId" clId="{58BC5F19-0CE5-4FFC-B09D-D4B547B2E7EE}" dt="2022-07-30T12:13:36.649" v="193" actId="167"/>
          <ac:picMkLst>
            <pc:docMk/>
            <pc:sldMk cId="3489825947" sldId="263"/>
            <ac:picMk id="8" creationId="{FCC92D09-20AE-2E1C-F220-66F1D8776D75}"/>
          </ac:picMkLst>
        </pc:picChg>
        <pc:cxnChg chg="del">
          <ac:chgData name="이 준성" userId="154a96bc2853bb67" providerId="LiveId" clId="{58BC5F19-0CE5-4FFC-B09D-D4B547B2E7EE}" dt="2022-07-30T12:13:16.938" v="190" actId="478"/>
          <ac:cxnSpMkLst>
            <pc:docMk/>
            <pc:sldMk cId="3489825947" sldId="263"/>
            <ac:cxnSpMk id="25" creationId="{6BDE1002-A7D8-751F-C54C-2E2C286218E5}"/>
          </ac:cxnSpMkLst>
        </pc:cxnChg>
      </pc:sldChg>
      <pc:sldChg chg="addSp delSp modSp add mod ord">
        <pc:chgData name="이 준성" userId="154a96bc2853bb67" providerId="LiveId" clId="{58BC5F19-0CE5-4FFC-B09D-D4B547B2E7EE}" dt="2022-07-30T12:28:08.964" v="537" actId="478"/>
        <pc:sldMkLst>
          <pc:docMk/>
          <pc:sldMk cId="726192543" sldId="264"/>
        </pc:sldMkLst>
        <pc:spChg chg="del">
          <ac:chgData name="이 준성" userId="154a96bc2853bb67" providerId="LiveId" clId="{58BC5F19-0CE5-4FFC-B09D-D4B547B2E7EE}" dt="2022-07-30T12:20:23.780" v="204" actId="478"/>
          <ac:spMkLst>
            <pc:docMk/>
            <pc:sldMk cId="726192543" sldId="264"/>
            <ac:spMk id="7" creationId="{A7B27994-54AC-D3E1-B6FF-FE688B87966E}"/>
          </ac:spMkLst>
        </pc:spChg>
        <pc:spChg chg="del">
          <ac:chgData name="이 준성" userId="154a96bc2853bb67" providerId="LiveId" clId="{58BC5F19-0CE5-4FFC-B09D-D4B547B2E7EE}" dt="2022-07-30T12:20:25.229" v="205" actId="478"/>
          <ac:spMkLst>
            <pc:docMk/>
            <pc:sldMk cId="726192543" sldId="264"/>
            <ac:spMk id="8" creationId="{885E79AB-3EFE-D75C-33A1-E2ECF375CEE4}"/>
          </ac:spMkLst>
        </pc:spChg>
        <pc:spChg chg="add mod">
          <ac:chgData name="이 준성" userId="154a96bc2853bb67" providerId="LiveId" clId="{58BC5F19-0CE5-4FFC-B09D-D4B547B2E7EE}" dt="2022-07-30T12:22:33.313" v="325" actId="1076"/>
          <ac:spMkLst>
            <pc:docMk/>
            <pc:sldMk cId="726192543" sldId="264"/>
            <ac:spMk id="14" creationId="{50CF97A5-FFD4-C686-8927-C6D8D262D7CD}"/>
          </ac:spMkLst>
        </pc:spChg>
        <pc:spChg chg="add mod">
          <ac:chgData name="이 준성" userId="154a96bc2853bb67" providerId="LiveId" clId="{58BC5F19-0CE5-4FFC-B09D-D4B547B2E7EE}" dt="2022-07-30T12:25:13.565" v="424" actId="14100"/>
          <ac:spMkLst>
            <pc:docMk/>
            <pc:sldMk cId="726192543" sldId="264"/>
            <ac:spMk id="15" creationId="{07EEE10A-83F3-D59B-3F3B-92D99BFD1CDD}"/>
          </ac:spMkLst>
        </pc:spChg>
        <pc:spChg chg="add mod">
          <ac:chgData name="이 준성" userId="154a96bc2853bb67" providerId="LiveId" clId="{58BC5F19-0CE5-4FFC-B09D-D4B547B2E7EE}" dt="2022-07-30T12:25:09.632" v="423" actId="14100"/>
          <ac:spMkLst>
            <pc:docMk/>
            <pc:sldMk cId="726192543" sldId="264"/>
            <ac:spMk id="16" creationId="{7E70F523-990F-F007-8716-F129F8E595FF}"/>
          </ac:spMkLst>
        </pc:spChg>
        <pc:spChg chg="add mod">
          <ac:chgData name="이 준성" userId="154a96bc2853bb67" providerId="LiveId" clId="{58BC5F19-0CE5-4FFC-B09D-D4B547B2E7EE}" dt="2022-07-30T12:25:25.326" v="436" actId="6549"/>
          <ac:spMkLst>
            <pc:docMk/>
            <pc:sldMk cId="726192543" sldId="264"/>
            <ac:spMk id="17" creationId="{1B6E4337-6B09-56D9-BF04-C1316900E9A3}"/>
          </ac:spMkLst>
        </pc:spChg>
        <pc:spChg chg="add mod">
          <ac:chgData name="이 준성" userId="154a96bc2853bb67" providerId="LiveId" clId="{58BC5F19-0CE5-4FFC-B09D-D4B547B2E7EE}" dt="2022-07-30T12:24:20.603" v="393" actId="1076"/>
          <ac:spMkLst>
            <pc:docMk/>
            <pc:sldMk cId="726192543" sldId="264"/>
            <ac:spMk id="18" creationId="{8A6ABC6F-DBA0-A115-2172-B9F19A9B59A8}"/>
          </ac:spMkLst>
        </pc:spChg>
        <pc:spChg chg="add mod">
          <ac:chgData name="이 준성" userId="154a96bc2853bb67" providerId="LiveId" clId="{58BC5F19-0CE5-4FFC-B09D-D4B547B2E7EE}" dt="2022-07-30T12:25:36.341" v="439" actId="14100"/>
          <ac:spMkLst>
            <pc:docMk/>
            <pc:sldMk cId="726192543" sldId="264"/>
            <ac:spMk id="19" creationId="{8628A0E6-56CD-24D3-A1BD-CAA01DC8E50A}"/>
          </ac:spMkLst>
        </pc:spChg>
        <pc:spChg chg="add mod">
          <ac:chgData name="이 준성" userId="154a96bc2853bb67" providerId="LiveId" clId="{58BC5F19-0CE5-4FFC-B09D-D4B547B2E7EE}" dt="2022-07-30T12:25:33.930" v="438" actId="14100"/>
          <ac:spMkLst>
            <pc:docMk/>
            <pc:sldMk cId="726192543" sldId="264"/>
            <ac:spMk id="20" creationId="{45756355-A07F-5B3D-8F1D-C33C3B9137B4}"/>
          </ac:spMkLst>
        </pc:spChg>
        <pc:spChg chg="add mod">
          <ac:chgData name="이 준성" userId="154a96bc2853bb67" providerId="LiveId" clId="{58BC5F19-0CE5-4FFC-B09D-D4B547B2E7EE}" dt="2022-07-30T12:25:38.426" v="443" actId="20577"/>
          <ac:spMkLst>
            <pc:docMk/>
            <pc:sldMk cId="726192543" sldId="264"/>
            <ac:spMk id="21" creationId="{A0A35E77-C524-E55F-B460-3C98F0CA4486}"/>
          </ac:spMkLst>
        </pc:spChg>
        <pc:spChg chg="add del mod">
          <ac:chgData name="이 준성" userId="154a96bc2853bb67" providerId="LiveId" clId="{58BC5F19-0CE5-4FFC-B09D-D4B547B2E7EE}" dt="2022-07-30T12:23:55.661" v="385" actId="478"/>
          <ac:spMkLst>
            <pc:docMk/>
            <pc:sldMk cId="726192543" sldId="264"/>
            <ac:spMk id="22" creationId="{311F38F6-C3CC-CBC6-2312-08D5CB728D18}"/>
          </ac:spMkLst>
        </pc:spChg>
        <pc:spChg chg="add mod">
          <ac:chgData name="이 준성" userId="154a96bc2853bb67" providerId="LiveId" clId="{58BC5F19-0CE5-4FFC-B09D-D4B547B2E7EE}" dt="2022-07-30T12:25:59.456" v="445" actId="14100"/>
          <ac:spMkLst>
            <pc:docMk/>
            <pc:sldMk cId="726192543" sldId="264"/>
            <ac:spMk id="24" creationId="{B48A6B4A-E749-F4D9-3FB6-44D7D7DE6C14}"/>
          </ac:spMkLst>
        </pc:spChg>
        <pc:spChg chg="mod">
          <ac:chgData name="이 준성" userId="154a96bc2853bb67" providerId="LiveId" clId="{58BC5F19-0CE5-4FFC-B09D-D4B547B2E7EE}" dt="2022-07-30T12:21:02.540" v="214" actId="20577"/>
          <ac:spMkLst>
            <pc:docMk/>
            <pc:sldMk cId="726192543" sldId="264"/>
            <ac:spMk id="26" creationId="{A92E81E9-FBBC-9852-60DF-524A7196350B}"/>
          </ac:spMkLst>
        </pc:spChg>
        <pc:spChg chg="add mod">
          <ac:chgData name="이 준성" userId="154a96bc2853bb67" providerId="LiveId" clId="{58BC5F19-0CE5-4FFC-B09D-D4B547B2E7EE}" dt="2022-07-30T12:25:56.355" v="444" actId="14100"/>
          <ac:spMkLst>
            <pc:docMk/>
            <pc:sldMk cId="726192543" sldId="264"/>
            <ac:spMk id="28" creationId="{F22E388A-2D52-9729-D3BB-01372C5CD6EA}"/>
          </ac:spMkLst>
        </pc:spChg>
        <pc:spChg chg="add mod">
          <ac:chgData name="이 준성" userId="154a96bc2853bb67" providerId="LiveId" clId="{58BC5F19-0CE5-4FFC-B09D-D4B547B2E7EE}" dt="2022-07-30T12:26:05.278" v="451" actId="20577"/>
          <ac:spMkLst>
            <pc:docMk/>
            <pc:sldMk cId="726192543" sldId="264"/>
            <ac:spMk id="29" creationId="{7981C3FA-31C8-294A-C487-44B7A8AC6643}"/>
          </ac:spMkLst>
        </pc:spChg>
        <pc:spChg chg="add del mod">
          <ac:chgData name="이 준성" userId="154a96bc2853bb67" providerId="LiveId" clId="{58BC5F19-0CE5-4FFC-B09D-D4B547B2E7EE}" dt="2022-07-30T12:23:55.661" v="385" actId="478"/>
          <ac:spMkLst>
            <pc:docMk/>
            <pc:sldMk cId="726192543" sldId="264"/>
            <ac:spMk id="30" creationId="{BA924CCB-4511-3181-4795-6291D72863DE}"/>
          </ac:spMkLst>
        </pc:spChg>
        <pc:spChg chg="add mod">
          <ac:chgData name="이 준성" userId="154a96bc2853bb67" providerId="LiveId" clId="{58BC5F19-0CE5-4FFC-B09D-D4B547B2E7EE}" dt="2022-07-30T12:24:20.603" v="393" actId="1076"/>
          <ac:spMkLst>
            <pc:docMk/>
            <pc:sldMk cId="726192543" sldId="264"/>
            <ac:spMk id="32" creationId="{851057E7-67C1-D77D-9B1E-39C7977E5170}"/>
          </ac:spMkLst>
        </pc:spChg>
        <pc:spChg chg="add mod">
          <ac:chgData name="이 준성" userId="154a96bc2853bb67" providerId="LiveId" clId="{58BC5F19-0CE5-4FFC-B09D-D4B547B2E7EE}" dt="2022-07-30T12:24:06.311" v="388"/>
          <ac:spMkLst>
            <pc:docMk/>
            <pc:sldMk cId="726192543" sldId="264"/>
            <ac:spMk id="33" creationId="{F6F74A9F-862B-E7E2-3B7D-54B4F7F8F1DA}"/>
          </ac:spMkLst>
        </pc:spChg>
        <pc:spChg chg="add mod">
          <ac:chgData name="이 준성" userId="154a96bc2853bb67" providerId="LiveId" clId="{58BC5F19-0CE5-4FFC-B09D-D4B547B2E7EE}" dt="2022-07-30T12:24:51.308" v="397" actId="20577"/>
          <ac:spMkLst>
            <pc:docMk/>
            <pc:sldMk cId="726192543" sldId="264"/>
            <ac:spMk id="34" creationId="{C603EB63-9161-F637-578A-0E257D910AE8}"/>
          </ac:spMkLst>
        </pc:spChg>
        <pc:spChg chg="add mod">
          <ac:chgData name="이 준성" userId="154a96bc2853bb67" providerId="LiveId" clId="{58BC5F19-0CE5-4FFC-B09D-D4B547B2E7EE}" dt="2022-07-30T12:24:11.720" v="391" actId="1076"/>
          <ac:spMkLst>
            <pc:docMk/>
            <pc:sldMk cId="726192543" sldId="264"/>
            <ac:spMk id="35" creationId="{50FF63BC-EE20-03C9-36CA-3AC41B08D188}"/>
          </ac:spMkLst>
        </pc:spChg>
        <pc:spChg chg="add mod">
          <ac:chgData name="이 준성" userId="154a96bc2853bb67" providerId="LiveId" clId="{58BC5F19-0CE5-4FFC-B09D-D4B547B2E7EE}" dt="2022-07-30T12:25:03.978" v="422"/>
          <ac:spMkLst>
            <pc:docMk/>
            <pc:sldMk cId="726192543" sldId="264"/>
            <ac:spMk id="36" creationId="{29E23B2E-132E-C856-9E95-BD7AC2E595EF}"/>
          </ac:spMkLst>
        </pc:spChg>
        <pc:spChg chg="add mod">
          <ac:chgData name="이 준성" userId="154a96bc2853bb67" providerId="LiveId" clId="{58BC5F19-0CE5-4FFC-B09D-D4B547B2E7EE}" dt="2022-07-30T12:24:25.103" v="394" actId="1076"/>
          <ac:spMkLst>
            <pc:docMk/>
            <pc:sldMk cId="726192543" sldId="264"/>
            <ac:spMk id="37" creationId="{932CE036-ECA7-A05B-0F88-B65047E1D52D}"/>
          </ac:spMkLst>
        </pc:spChg>
        <pc:spChg chg="add del mod">
          <ac:chgData name="이 준성" userId="154a96bc2853bb67" providerId="LiveId" clId="{58BC5F19-0CE5-4FFC-B09D-D4B547B2E7EE}" dt="2022-07-30T12:26:56.204" v="529" actId="478"/>
          <ac:spMkLst>
            <pc:docMk/>
            <pc:sldMk cId="726192543" sldId="264"/>
            <ac:spMk id="38" creationId="{45990DD8-8440-5FFB-9F59-5548FE951DD0}"/>
          </ac:spMkLst>
        </pc:spChg>
        <pc:spChg chg="add mod">
          <ac:chgData name="이 준성" userId="154a96bc2853bb67" providerId="LiveId" clId="{58BC5F19-0CE5-4FFC-B09D-D4B547B2E7EE}" dt="2022-07-30T12:27:16.676" v="536" actId="1076"/>
          <ac:spMkLst>
            <pc:docMk/>
            <pc:sldMk cId="726192543" sldId="264"/>
            <ac:spMk id="39" creationId="{FA6C03DF-3E03-A0AC-F3DF-A6869C29E2A1}"/>
          </ac:spMkLst>
        </pc:spChg>
        <pc:picChg chg="add del mod">
          <ac:chgData name="이 준성" userId="154a96bc2853bb67" providerId="LiveId" clId="{58BC5F19-0CE5-4FFC-B09D-D4B547B2E7EE}" dt="2022-07-30T12:28:08.964" v="537" actId="478"/>
          <ac:picMkLst>
            <pc:docMk/>
            <pc:sldMk cId="726192543" sldId="264"/>
            <ac:picMk id="9" creationId="{3C37A420-D077-1EB4-A989-D4C56028095E}"/>
          </ac:picMkLst>
        </pc:picChg>
        <pc:picChg chg="add del mod">
          <ac:chgData name="이 준성" userId="154a96bc2853bb67" providerId="LiveId" clId="{58BC5F19-0CE5-4FFC-B09D-D4B547B2E7EE}" dt="2022-07-30T12:21:12.969" v="225" actId="21"/>
          <ac:picMkLst>
            <pc:docMk/>
            <pc:sldMk cId="726192543" sldId="264"/>
            <ac:picMk id="10" creationId="{2CA92286-16D0-1F77-D96C-712345CF5314}"/>
          </ac:picMkLst>
        </pc:picChg>
        <pc:picChg chg="add del mod">
          <ac:chgData name="이 준성" userId="154a96bc2853bb67" providerId="LiveId" clId="{58BC5F19-0CE5-4FFC-B09D-D4B547B2E7EE}" dt="2022-07-30T12:21:58.581" v="240" actId="21"/>
          <ac:picMkLst>
            <pc:docMk/>
            <pc:sldMk cId="726192543" sldId="264"/>
            <ac:picMk id="13" creationId="{48B90759-E4E5-FEEF-2475-C64A4CD8404B}"/>
          </ac:picMkLst>
        </pc:picChg>
        <pc:cxnChg chg="add del mod">
          <ac:chgData name="이 준성" userId="154a96bc2853bb67" providerId="LiveId" clId="{58BC5F19-0CE5-4FFC-B09D-D4B547B2E7EE}" dt="2022-07-30T12:24:07.346" v="389" actId="478"/>
          <ac:cxnSpMkLst>
            <pc:docMk/>
            <pc:sldMk cId="726192543" sldId="264"/>
            <ac:cxnSpMk id="23" creationId="{C9670452-C1C5-91C9-A81A-1759FE8E8A6C}"/>
          </ac:cxnSpMkLst>
        </pc:cxnChg>
        <pc:cxnChg chg="add del mod">
          <ac:chgData name="이 준성" userId="154a96bc2853bb67" providerId="LiveId" clId="{58BC5F19-0CE5-4FFC-B09D-D4B547B2E7EE}" dt="2022-07-30T12:24:07.346" v="389" actId="478"/>
          <ac:cxnSpMkLst>
            <pc:docMk/>
            <pc:sldMk cId="726192543" sldId="264"/>
            <ac:cxnSpMk id="31" creationId="{31D8E76D-3530-D7CA-677C-8C19B16ED82C}"/>
          </ac:cxnSpMkLst>
        </pc:cxnChg>
      </pc:sldChg>
      <pc:sldChg chg="addSp delSp modSp add mod setBg">
        <pc:chgData name="이 준성" userId="154a96bc2853bb67" providerId="LiveId" clId="{58BC5F19-0CE5-4FFC-B09D-D4B547B2E7EE}" dt="2022-07-30T15:18:29.098" v="3997" actId="1076"/>
        <pc:sldMkLst>
          <pc:docMk/>
          <pc:sldMk cId="3112566336" sldId="265"/>
        </pc:sldMkLst>
        <pc:spChg chg="add del mod">
          <ac:chgData name="이 준성" userId="154a96bc2853bb67" providerId="LiveId" clId="{58BC5F19-0CE5-4FFC-B09D-D4B547B2E7EE}" dt="2022-07-30T15:18:23.571" v="3995" actId="1036"/>
          <ac:spMkLst>
            <pc:docMk/>
            <pc:sldMk cId="3112566336" sldId="265"/>
            <ac:spMk id="9" creationId="{E2D79A4A-8EEF-45A4-12D5-105520B922BD}"/>
          </ac:spMkLst>
        </pc:spChg>
        <pc:spChg chg="del">
          <ac:chgData name="이 준성" userId="154a96bc2853bb67" providerId="LiveId" clId="{58BC5F19-0CE5-4FFC-B09D-D4B547B2E7EE}" dt="2022-07-30T12:36:37.974" v="954" actId="478"/>
          <ac:spMkLst>
            <pc:docMk/>
            <pc:sldMk cId="3112566336" sldId="265"/>
            <ac:spMk id="11" creationId="{A860C288-26EF-F49B-94B2-9E2DFA487CE6}"/>
          </ac:spMkLst>
        </pc:spChg>
        <pc:spChg chg="del">
          <ac:chgData name="이 준성" userId="154a96bc2853bb67" providerId="LiveId" clId="{58BC5F19-0CE5-4FFC-B09D-D4B547B2E7EE}" dt="2022-07-30T12:36:35.231" v="951" actId="478"/>
          <ac:spMkLst>
            <pc:docMk/>
            <pc:sldMk cId="3112566336" sldId="265"/>
            <ac:spMk id="12" creationId="{E4E3A4FF-E68A-93BB-8403-69D27BF35698}"/>
          </ac:spMkLst>
        </pc:spChg>
        <pc:spChg chg="add del mod">
          <ac:chgData name="이 준성" userId="154a96bc2853bb67" providerId="LiveId" clId="{58BC5F19-0CE5-4FFC-B09D-D4B547B2E7EE}" dt="2022-07-30T13:07:44.958" v="1409"/>
          <ac:spMkLst>
            <pc:docMk/>
            <pc:sldMk cId="3112566336" sldId="265"/>
            <ac:spMk id="13" creationId="{19D96D13-E8B2-92D6-DCE9-4A79D95A948A}"/>
          </ac:spMkLst>
        </pc:spChg>
        <pc:spChg chg="add del mod">
          <ac:chgData name="이 준성" userId="154a96bc2853bb67" providerId="LiveId" clId="{58BC5F19-0CE5-4FFC-B09D-D4B547B2E7EE}" dt="2022-07-30T13:07:44.958" v="1409"/>
          <ac:spMkLst>
            <pc:docMk/>
            <pc:sldMk cId="3112566336" sldId="265"/>
            <ac:spMk id="14" creationId="{E6C162E4-957E-42F1-BCF5-ABDFBC9D6917}"/>
          </ac:spMkLst>
        </pc:spChg>
        <pc:spChg chg="add del mod">
          <ac:chgData name="이 준성" userId="154a96bc2853bb67" providerId="LiveId" clId="{58BC5F19-0CE5-4FFC-B09D-D4B547B2E7EE}" dt="2022-07-30T13:07:44.958" v="1409"/>
          <ac:spMkLst>
            <pc:docMk/>
            <pc:sldMk cId="3112566336" sldId="265"/>
            <ac:spMk id="15" creationId="{59FD7A4C-50A1-4BDF-4F3F-16ECA004F434}"/>
          </ac:spMkLst>
        </pc:spChg>
        <pc:spChg chg="add del mod">
          <ac:chgData name="이 준성" userId="154a96bc2853bb67" providerId="LiveId" clId="{58BC5F19-0CE5-4FFC-B09D-D4B547B2E7EE}" dt="2022-07-30T13:07:44.958" v="1409"/>
          <ac:spMkLst>
            <pc:docMk/>
            <pc:sldMk cId="3112566336" sldId="265"/>
            <ac:spMk id="16" creationId="{AC741D39-485B-1AE4-76C1-4AF06EFF4841}"/>
          </ac:spMkLst>
        </pc:spChg>
        <pc:spChg chg="add mod">
          <ac:chgData name="이 준성" userId="154a96bc2853bb67" providerId="LiveId" clId="{58BC5F19-0CE5-4FFC-B09D-D4B547B2E7EE}" dt="2022-07-30T13:22:40.916" v="1677" actId="1076"/>
          <ac:spMkLst>
            <pc:docMk/>
            <pc:sldMk cId="3112566336" sldId="265"/>
            <ac:spMk id="17" creationId="{FC1CCABC-C8BD-6502-9270-370AA861BC74}"/>
          </ac:spMkLst>
        </pc:spChg>
        <pc:spChg chg="add mod">
          <ac:chgData name="이 준성" userId="154a96bc2853bb67" providerId="LiveId" clId="{58BC5F19-0CE5-4FFC-B09D-D4B547B2E7EE}" dt="2022-07-30T15:18:29.098" v="3997" actId="1076"/>
          <ac:spMkLst>
            <pc:docMk/>
            <pc:sldMk cId="3112566336" sldId="265"/>
            <ac:spMk id="18" creationId="{8091F9BA-E1C9-7B88-DD83-8BABFA31782D}"/>
          </ac:spMkLst>
        </pc:spChg>
        <pc:spChg chg="add mod">
          <ac:chgData name="이 준성" userId="154a96bc2853bb67" providerId="LiveId" clId="{58BC5F19-0CE5-4FFC-B09D-D4B547B2E7EE}" dt="2022-07-30T13:22:40.916" v="1677" actId="1076"/>
          <ac:spMkLst>
            <pc:docMk/>
            <pc:sldMk cId="3112566336" sldId="265"/>
            <ac:spMk id="19" creationId="{B0D3DB1C-F4E3-25D6-521C-08DCE28FA15D}"/>
          </ac:spMkLst>
        </pc:spChg>
        <pc:spChg chg="add mod">
          <ac:chgData name="이 준성" userId="154a96bc2853bb67" providerId="LiveId" clId="{58BC5F19-0CE5-4FFC-B09D-D4B547B2E7EE}" dt="2022-07-30T13:22:40.916" v="1677" actId="1076"/>
          <ac:spMkLst>
            <pc:docMk/>
            <pc:sldMk cId="3112566336" sldId="265"/>
            <ac:spMk id="20" creationId="{B2C5C0B2-DD27-942A-36EA-BA4380742B5B}"/>
          </ac:spMkLst>
        </pc:spChg>
        <pc:spChg chg="add mod ord">
          <ac:chgData name="이 준성" userId="154a96bc2853bb67" providerId="LiveId" clId="{58BC5F19-0CE5-4FFC-B09D-D4B547B2E7EE}" dt="2022-07-30T13:22:40.916" v="1677" actId="1076"/>
          <ac:spMkLst>
            <pc:docMk/>
            <pc:sldMk cId="3112566336" sldId="265"/>
            <ac:spMk id="22" creationId="{BC1B179E-2F8A-E7F9-4478-0DC6674F0F6F}"/>
          </ac:spMkLst>
        </pc:spChg>
        <pc:spChg chg="add mod">
          <ac:chgData name="이 준성" userId="154a96bc2853bb67" providerId="LiveId" clId="{58BC5F19-0CE5-4FFC-B09D-D4B547B2E7EE}" dt="2022-07-30T13:22:40.916" v="1677" actId="1076"/>
          <ac:spMkLst>
            <pc:docMk/>
            <pc:sldMk cId="3112566336" sldId="265"/>
            <ac:spMk id="23" creationId="{F08F4276-FDB5-A984-7E57-D2AC3F4BEF74}"/>
          </ac:spMkLst>
        </pc:spChg>
        <pc:spChg chg="del">
          <ac:chgData name="이 준성" userId="154a96bc2853bb67" providerId="LiveId" clId="{58BC5F19-0CE5-4FFC-B09D-D4B547B2E7EE}" dt="2022-07-30T12:36:34.589" v="950" actId="478"/>
          <ac:spMkLst>
            <pc:docMk/>
            <pc:sldMk cId="3112566336" sldId="265"/>
            <ac:spMk id="26" creationId="{A92E81E9-FBBC-9852-60DF-524A7196350B}"/>
          </ac:spMkLst>
        </pc:spChg>
        <pc:spChg chg="del mod">
          <ac:chgData name="이 준성" userId="154a96bc2853bb67" providerId="LiveId" clId="{58BC5F19-0CE5-4FFC-B09D-D4B547B2E7EE}" dt="2022-07-30T12:36:37.483" v="953" actId="478"/>
          <ac:spMkLst>
            <pc:docMk/>
            <pc:sldMk cId="3112566336" sldId="265"/>
            <ac:spMk id="27" creationId="{5FF157B9-2D8F-1450-03EC-C60EC1E51427}"/>
          </ac:spMkLst>
        </pc:spChg>
        <pc:picChg chg="add del mod">
          <ac:chgData name="이 준성" userId="154a96bc2853bb67" providerId="LiveId" clId="{58BC5F19-0CE5-4FFC-B09D-D4B547B2E7EE}" dt="2022-07-30T12:37:34.260" v="964" actId="478"/>
          <ac:picMkLst>
            <pc:docMk/>
            <pc:sldMk cId="3112566336" sldId="265"/>
            <ac:picMk id="3" creationId="{B72EA0F8-DF20-37A5-B0D8-F7F66C43B83D}"/>
          </ac:picMkLst>
        </pc:picChg>
        <pc:picChg chg="add del mod">
          <ac:chgData name="이 준성" userId="154a96bc2853bb67" providerId="LiveId" clId="{58BC5F19-0CE5-4FFC-B09D-D4B547B2E7EE}" dt="2022-07-30T12:21:19.040" v="230" actId="21"/>
          <ac:picMkLst>
            <pc:docMk/>
            <pc:sldMk cId="3112566336" sldId="265"/>
            <ac:picMk id="7" creationId="{3DE7D88F-10CF-D1E6-4D0B-082105B07131}"/>
          </ac:picMkLst>
        </pc:picChg>
        <pc:picChg chg="add del mod">
          <ac:chgData name="이 준성" userId="154a96bc2853bb67" providerId="LiveId" clId="{58BC5F19-0CE5-4FFC-B09D-D4B547B2E7EE}" dt="2022-07-30T12:28:45.042" v="596" actId="21"/>
          <ac:picMkLst>
            <pc:docMk/>
            <pc:sldMk cId="3112566336" sldId="265"/>
            <ac:picMk id="8" creationId="{96391DE5-7270-D0DB-5CF4-6BFFB12A06B0}"/>
          </ac:picMkLst>
        </pc:picChg>
        <pc:picChg chg="add del mod">
          <ac:chgData name="이 준성" userId="154a96bc2853bb67" providerId="LiveId" clId="{58BC5F19-0CE5-4FFC-B09D-D4B547B2E7EE}" dt="2022-07-30T13:07:37.660" v="1406" actId="478"/>
          <ac:picMkLst>
            <pc:docMk/>
            <pc:sldMk cId="3112566336" sldId="265"/>
            <ac:picMk id="3074" creationId="{5260EDD2-A89D-FF13-77D9-1CAEC6570163}"/>
          </ac:picMkLst>
        </pc:picChg>
        <pc:picChg chg="add mod">
          <ac:chgData name="이 준성" userId="154a96bc2853bb67" providerId="LiveId" clId="{58BC5F19-0CE5-4FFC-B09D-D4B547B2E7EE}" dt="2022-07-30T13:20:25.757" v="1641" actId="14100"/>
          <ac:picMkLst>
            <pc:docMk/>
            <pc:sldMk cId="3112566336" sldId="265"/>
            <ac:picMk id="3076" creationId="{CCEEF23F-A2AB-0F85-1689-8291F00C665A}"/>
          </ac:picMkLst>
        </pc:picChg>
        <pc:cxnChg chg="del">
          <ac:chgData name="이 준성" userId="154a96bc2853bb67" providerId="LiveId" clId="{58BC5F19-0CE5-4FFC-B09D-D4B547B2E7EE}" dt="2022-07-30T12:36:34.589" v="950" actId="478"/>
          <ac:cxnSpMkLst>
            <pc:docMk/>
            <pc:sldMk cId="3112566336" sldId="265"/>
            <ac:cxnSpMk id="25" creationId="{6BDE1002-A7D8-751F-C54C-2E2C286218E5}"/>
          </ac:cxnSpMkLst>
        </pc:cxnChg>
      </pc:sldChg>
      <pc:sldChg chg="addSp delSp modSp add mod">
        <pc:chgData name="이 준성" userId="154a96bc2853bb67" providerId="LiveId" clId="{58BC5F19-0CE5-4FFC-B09D-D4B547B2E7EE}" dt="2022-07-30T13:42:14.773" v="1904" actId="478"/>
        <pc:sldMkLst>
          <pc:docMk/>
          <pc:sldMk cId="2713448430" sldId="266"/>
        </pc:sldMkLst>
        <pc:spChg chg="add del mod">
          <ac:chgData name="이 준성" userId="154a96bc2853bb67" providerId="LiveId" clId="{58BC5F19-0CE5-4FFC-B09D-D4B547B2E7EE}" dt="2022-07-30T13:02:20.549" v="1383" actId="478"/>
          <ac:spMkLst>
            <pc:docMk/>
            <pc:sldMk cId="2713448430" sldId="266"/>
            <ac:spMk id="8" creationId="{69B94881-DE92-A575-1BB0-A1975FB50ADB}"/>
          </ac:spMkLst>
        </pc:spChg>
        <pc:spChg chg="add del mod">
          <ac:chgData name="이 준성" userId="154a96bc2853bb67" providerId="LiveId" clId="{58BC5F19-0CE5-4FFC-B09D-D4B547B2E7EE}" dt="2022-07-30T13:07:26.929" v="1405" actId="478"/>
          <ac:spMkLst>
            <pc:docMk/>
            <pc:sldMk cId="2713448430" sldId="266"/>
            <ac:spMk id="14" creationId="{D51C5196-97C0-1F3D-98E5-A810A15F4788}"/>
          </ac:spMkLst>
        </pc:spChg>
        <pc:spChg chg="add del mod">
          <ac:chgData name="이 준성" userId="154a96bc2853bb67" providerId="LiveId" clId="{58BC5F19-0CE5-4FFC-B09D-D4B547B2E7EE}" dt="2022-07-30T13:07:25.605" v="1404" actId="478"/>
          <ac:spMkLst>
            <pc:docMk/>
            <pc:sldMk cId="2713448430" sldId="266"/>
            <ac:spMk id="15" creationId="{0500777B-0991-9120-FF03-7D3902893C91}"/>
          </ac:spMkLst>
        </pc:spChg>
        <pc:spChg chg="add del mod">
          <ac:chgData name="이 준성" userId="154a96bc2853bb67" providerId="LiveId" clId="{58BC5F19-0CE5-4FFC-B09D-D4B547B2E7EE}" dt="2022-07-30T13:07:25.605" v="1404" actId="478"/>
          <ac:spMkLst>
            <pc:docMk/>
            <pc:sldMk cId="2713448430" sldId="266"/>
            <ac:spMk id="16" creationId="{2BE37629-E984-5EFC-2130-70C8FC02E961}"/>
          </ac:spMkLst>
        </pc:spChg>
        <pc:spChg chg="add del mod">
          <ac:chgData name="이 준성" userId="154a96bc2853bb67" providerId="LiveId" clId="{58BC5F19-0CE5-4FFC-B09D-D4B547B2E7EE}" dt="2022-07-30T13:07:25.605" v="1404" actId="478"/>
          <ac:spMkLst>
            <pc:docMk/>
            <pc:sldMk cId="2713448430" sldId="266"/>
            <ac:spMk id="17" creationId="{E5255732-5437-F587-9C48-605D5F0DD1F7}"/>
          </ac:spMkLst>
        </pc:spChg>
        <pc:spChg chg="mod">
          <ac:chgData name="이 준성" userId="154a96bc2853bb67" providerId="LiveId" clId="{58BC5F19-0CE5-4FFC-B09D-D4B547B2E7EE}" dt="2022-07-30T13:41:39.719" v="1898" actId="20577"/>
          <ac:spMkLst>
            <pc:docMk/>
            <pc:sldMk cId="2713448430" sldId="266"/>
            <ac:spMk id="26" creationId="{A92E81E9-FBBC-9852-60DF-524A7196350B}"/>
          </ac:spMkLst>
        </pc:spChg>
        <pc:picChg chg="add del mod">
          <ac:chgData name="이 준성" userId="154a96bc2853bb67" providerId="LiveId" clId="{58BC5F19-0CE5-4FFC-B09D-D4B547B2E7EE}" dt="2022-07-30T12:37:57.140" v="967" actId="478"/>
          <ac:picMkLst>
            <pc:docMk/>
            <pc:sldMk cId="2713448430" sldId="266"/>
            <ac:picMk id="3" creationId="{7025DB71-0D5A-3528-6292-9CAD7D98152D}"/>
          </ac:picMkLst>
        </pc:picChg>
        <pc:picChg chg="add mod">
          <ac:chgData name="이 준성" userId="154a96bc2853bb67" providerId="LiveId" clId="{58BC5F19-0CE5-4FFC-B09D-D4B547B2E7EE}" dt="2022-07-30T13:18:12.330" v="1618" actId="1037"/>
          <ac:picMkLst>
            <pc:docMk/>
            <pc:sldMk cId="2713448430" sldId="266"/>
            <ac:picMk id="13" creationId="{1602D113-94F5-671B-5E1A-0BC844B65393}"/>
          </ac:picMkLst>
        </pc:picChg>
        <pc:picChg chg="add del mod">
          <ac:chgData name="이 준성" userId="154a96bc2853bb67" providerId="LiveId" clId="{58BC5F19-0CE5-4FFC-B09D-D4B547B2E7EE}" dt="2022-07-30T13:17:52.193" v="1605" actId="478"/>
          <ac:picMkLst>
            <pc:docMk/>
            <pc:sldMk cId="2713448430" sldId="266"/>
            <ac:picMk id="18" creationId="{7E22EE69-891E-EEAE-B101-D2E791E47AC5}"/>
          </ac:picMkLst>
        </pc:picChg>
        <pc:picChg chg="add mod">
          <ac:chgData name="이 준성" userId="154a96bc2853bb67" providerId="LiveId" clId="{58BC5F19-0CE5-4FFC-B09D-D4B547B2E7EE}" dt="2022-07-30T13:18:12.330" v="1618" actId="1037"/>
          <ac:picMkLst>
            <pc:docMk/>
            <pc:sldMk cId="2713448430" sldId="266"/>
            <ac:picMk id="19" creationId="{74AB1F8E-EAEA-CE6A-5E72-CCDE9ACA4AF3}"/>
          </ac:picMkLst>
        </pc:picChg>
        <pc:picChg chg="add del mod">
          <ac:chgData name="이 준성" userId="154a96bc2853bb67" providerId="LiveId" clId="{58BC5F19-0CE5-4FFC-B09D-D4B547B2E7EE}" dt="2022-07-30T13:42:14.773" v="1904" actId="478"/>
          <ac:picMkLst>
            <pc:docMk/>
            <pc:sldMk cId="2713448430" sldId="266"/>
            <ac:picMk id="20" creationId="{5122DA80-CF2B-A90E-8992-1AD409190D4C}"/>
          </ac:picMkLst>
        </pc:picChg>
        <pc:picChg chg="add del mod">
          <ac:chgData name="이 준성" userId="154a96bc2853bb67" providerId="LiveId" clId="{58BC5F19-0CE5-4FFC-B09D-D4B547B2E7EE}" dt="2022-07-30T13:17:54.153" v="1606" actId="478"/>
          <ac:picMkLst>
            <pc:docMk/>
            <pc:sldMk cId="2713448430" sldId="266"/>
            <ac:picMk id="2050" creationId="{349CB169-1133-993E-C0B7-E97A6A6C9745}"/>
          </ac:picMkLst>
        </pc:picChg>
        <pc:picChg chg="add del">
          <ac:chgData name="이 준성" userId="154a96bc2853bb67" providerId="LiveId" clId="{58BC5F19-0CE5-4FFC-B09D-D4B547B2E7EE}" dt="2022-07-30T13:19:51.657" v="1632"/>
          <ac:picMkLst>
            <pc:docMk/>
            <pc:sldMk cId="2713448430" sldId="266"/>
            <ac:picMk id="2052" creationId="{420405E2-E4C4-A381-3753-45E7BA169530}"/>
          </ac:picMkLst>
        </pc:picChg>
      </pc:sldChg>
      <pc:sldChg chg="addSp delSp modSp add mod ord modAnim">
        <pc:chgData name="이 준성" userId="154a96bc2853bb67" providerId="LiveId" clId="{58BC5F19-0CE5-4FFC-B09D-D4B547B2E7EE}" dt="2022-07-30T23:53:34.354" v="5799"/>
        <pc:sldMkLst>
          <pc:docMk/>
          <pc:sldMk cId="3014403443" sldId="267"/>
        </pc:sldMkLst>
        <pc:spChg chg="add del mod">
          <ac:chgData name="이 준성" userId="154a96bc2853bb67" providerId="LiveId" clId="{58BC5F19-0CE5-4FFC-B09D-D4B547B2E7EE}" dt="2022-07-30T13:09:55.167" v="1480" actId="478"/>
          <ac:spMkLst>
            <pc:docMk/>
            <pc:sldMk cId="3014403443" sldId="267"/>
            <ac:spMk id="2" creationId="{C19A7556-E8B3-6BDB-24B9-AC43B12E6BDB}"/>
          </ac:spMkLst>
        </pc:spChg>
        <pc:spChg chg="add del mod">
          <ac:chgData name="이 준성" userId="154a96bc2853bb67" providerId="LiveId" clId="{58BC5F19-0CE5-4FFC-B09D-D4B547B2E7EE}" dt="2022-07-30T13:09:55.167" v="1480" actId="478"/>
          <ac:spMkLst>
            <pc:docMk/>
            <pc:sldMk cId="3014403443" sldId="267"/>
            <ac:spMk id="3" creationId="{91E8BC33-06EB-7E20-E144-1EEC58ED090B}"/>
          </ac:spMkLst>
        </pc:spChg>
        <pc:spChg chg="add mod">
          <ac:chgData name="이 준성" userId="154a96bc2853bb67" providerId="LiveId" clId="{58BC5F19-0CE5-4FFC-B09D-D4B547B2E7EE}" dt="2022-07-30T13:10:29.344" v="1490" actId="1076"/>
          <ac:spMkLst>
            <pc:docMk/>
            <pc:sldMk cId="3014403443" sldId="267"/>
            <ac:spMk id="4" creationId="{77149208-A625-5E6C-0105-EE7D2868B153}"/>
          </ac:spMkLst>
        </pc:spChg>
        <pc:spChg chg="add del mod">
          <ac:chgData name="이 준성" userId="154a96bc2853bb67" providerId="LiveId" clId="{58BC5F19-0CE5-4FFC-B09D-D4B547B2E7EE}" dt="2022-07-30T13:09:53.759" v="1479" actId="478"/>
          <ac:spMkLst>
            <pc:docMk/>
            <pc:sldMk cId="3014403443" sldId="267"/>
            <ac:spMk id="7" creationId="{B9586B13-8E50-4DF6-C6C3-C5887E8EC7DD}"/>
          </ac:spMkLst>
        </pc:spChg>
        <pc:spChg chg="add del mod">
          <ac:chgData name="이 준성" userId="154a96bc2853bb67" providerId="LiveId" clId="{58BC5F19-0CE5-4FFC-B09D-D4B547B2E7EE}" dt="2022-07-30T13:09:55.167" v="1480" actId="478"/>
          <ac:spMkLst>
            <pc:docMk/>
            <pc:sldMk cId="3014403443" sldId="267"/>
            <ac:spMk id="10" creationId="{E060A382-14E3-EC0A-4759-72F76CEA7419}"/>
          </ac:spMkLst>
        </pc:spChg>
        <pc:spChg chg="add mod ord">
          <ac:chgData name="이 준성" userId="154a96bc2853bb67" providerId="LiveId" clId="{58BC5F19-0CE5-4FFC-B09D-D4B547B2E7EE}" dt="2022-07-30T13:10:29.344" v="1490" actId="1076"/>
          <ac:spMkLst>
            <pc:docMk/>
            <pc:sldMk cId="3014403443" sldId="267"/>
            <ac:spMk id="17" creationId="{C1DFA2D4-4B6C-4650-4623-4A0DE01CB096}"/>
          </ac:spMkLst>
        </pc:spChg>
        <pc:spChg chg="add mod ord">
          <ac:chgData name="이 준성" userId="154a96bc2853bb67" providerId="LiveId" clId="{58BC5F19-0CE5-4FFC-B09D-D4B547B2E7EE}" dt="2022-07-30T13:10:29.344" v="1490" actId="1076"/>
          <ac:spMkLst>
            <pc:docMk/>
            <pc:sldMk cId="3014403443" sldId="267"/>
            <ac:spMk id="18" creationId="{1AD6856E-CF2E-CCF7-96B9-98B17D7299C7}"/>
          </ac:spMkLst>
        </pc:spChg>
        <pc:spChg chg="add mod ord">
          <ac:chgData name="이 준성" userId="154a96bc2853bb67" providerId="LiveId" clId="{58BC5F19-0CE5-4FFC-B09D-D4B547B2E7EE}" dt="2022-07-30T13:10:29.344" v="1490" actId="1076"/>
          <ac:spMkLst>
            <pc:docMk/>
            <pc:sldMk cId="3014403443" sldId="267"/>
            <ac:spMk id="19" creationId="{685E6A88-8F04-BBDF-B6BA-4D2372800443}"/>
          </ac:spMkLst>
        </pc:spChg>
        <pc:spChg chg="add mod">
          <ac:chgData name="이 준성" userId="154a96bc2853bb67" providerId="LiveId" clId="{58BC5F19-0CE5-4FFC-B09D-D4B547B2E7EE}" dt="2022-07-30T13:10:09.683" v="1486" actId="1076"/>
          <ac:spMkLst>
            <pc:docMk/>
            <pc:sldMk cId="3014403443" sldId="267"/>
            <ac:spMk id="20" creationId="{78BB1725-6B71-685C-A50D-3D2407C5B22E}"/>
          </ac:spMkLst>
        </pc:spChg>
        <pc:spChg chg="add mod">
          <ac:chgData name="이 준성" userId="154a96bc2853bb67" providerId="LiveId" clId="{58BC5F19-0CE5-4FFC-B09D-D4B547B2E7EE}" dt="2022-07-30T23:53:22.666" v="5796" actId="164"/>
          <ac:spMkLst>
            <pc:docMk/>
            <pc:sldMk cId="3014403443" sldId="267"/>
            <ac:spMk id="22" creationId="{5232A3D3-F206-7BB5-43FB-FC4FF96ECBD4}"/>
          </ac:spMkLst>
        </pc:spChg>
        <pc:spChg chg="mod">
          <ac:chgData name="이 준성" userId="154a96bc2853bb67" providerId="LiveId" clId="{58BC5F19-0CE5-4FFC-B09D-D4B547B2E7EE}" dt="2022-07-30T13:18:23.537" v="1620" actId="20577"/>
          <ac:spMkLst>
            <pc:docMk/>
            <pc:sldMk cId="3014403443" sldId="267"/>
            <ac:spMk id="26" creationId="{A92E81E9-FBBC-9852-60DF-524A7196350B}"/>
          </ac:spMkLst>
        </pc:spChg>
        <pc:spChg chg="add mod">
          <ac:chgData name="이 준성" userId="154a96bc2853bb67" providerId="LiveId" clId="{58BC5F19-0CE5-4FFC-B09D-D4B547B2E7EE}" dt="2022-07-30T23:53:22.666" v="5796" actId="164"/>
          <ac:spMkLst>
            <pc:docMk/>
            <pc:sldMk cId="3014403443" sldId="267"/>
            <ac:spMk id="28" creationId="{F0F1287A-734E-620A-503F-78747FC31442}"/>
          </ac:spMkLst>
        </pc:spChg>
        <pc:spChg chg="add mod">
          <ac:chgData name="이 준성" userId="154a96bc2853bb67" providerId="LiveId" clId="{58BC5F19-0CE5-4FFC-B09D-D4B547B2E7EE}" dt="2022-07-30T13:10:26.151" v="1489" actId="1076"/>
          <ac:spMkLst>
            <pc:docMk/>
            <pc:sldMk cId="3014403443" sldId="267"/>
            <ac:spMk id="29" creationId="{A16E02B5-A457-2B44-FD44-02E5F6607388}"/>
          </ac:spMkLst>
        </pc:spChg>
        <pc:spChg chg="add mod">
          <ac:chgData name="이 준성" userId="154a96bc2853bb67" providerId="LiveId" clId="{58BC5F19-0CE5-4FFC-B09D-D4B547B2E7EE}" dt="2022-07-30T23:53:22.666" v="5796" actId="164"/>
          <ac:spMkLst>
            <pc:docMk/>
            <pc:sldMk cId="3014403443" sldId="267"/>
            <ac:spMk id="30" creationId="{624E406A-3F92-BA12-56D1-26D805FC5CDD}"/>
          </ac:spMkLst>
        </pc:spChg>
        <pc:grpChg chg="add mod">
          <ac:chgData name="이 준성" userId="154a96bc2853bb67" providerId="LiveId" clId="{58BC5F19-0CE5-4FFC-B09D-D4B547B2E7EE}" dt="2022-07-30T23:53:22.666" v="5796" actId="164"/>
          <ac:grpSpMkLst>
            <pc:docMk/>
            <pc:sldMk cId="3014403443" sldId="267"/>
            <ac:grpSpMk id="2" creationId="{19BFB5B5-A4A7-EFDB-3DE8-DD8DE2501AA6}"/>
          </ac:grpSpMkLst>
        </pc:grpChg>
        <pc:picChg chg="add mod ord">
          <ac:chgData name="이 준성" userId="154a96bc2853bb67" providerId="LiveId" clId="{58BC5F19-0CE5-4FFC-B09D-D4B547B2E7EE}" dt="2022-07-30T13:10:02.865" v="1483" actId="14100"/>
          <ac:picMkLst>
            <pc:docMk/>
            <pc:sldMk cId="3014403443" sldId="267"/>
            <ac:picMk id="23" creationId="{E2554CE9-BA69-4C4B-BE3A-064C13D5B24D}"/>
          </ac:picMkLst>
        </pc:picChg>
        <pc:picChg chg="add mod">
          <ac:chgData name="이 준성" userId="154a96bc2853bb67" providerId="LiveId" clId="{58BC5F19-0CE5-4FFC-B09D-D4B547B2E7EE}" dt="2022-07-30T13:10:29.344" v="1490" actId="1076"/>
          <ac:picMkLst>
            <pc:docMk/>
            <pc:sldMk cId="3014403443" sldId="267"/>
            <ac:picMk id="5122" creationId="{774A9016-0160-CA99-6948-81232FD8678D}"/>
          </ac:picMkLst>
        </pc:picChg>
        <pc:picChg chg="add mod">
          <ac:chgData name="이 준성" userId="154a96bc2853bb67" providerId="LiveId" clId="{58BC5F19-0CE5-4FFC-B09D-D4B547B2E7EE}" dt="2022-07-30T13:10:29.344" v="1490" actId="1076"/>
          <ac:picMkLst>
            <pc:docMk/>
            <pc:sldMk cId="3014403443" sldId="267"/>
            <ac:picMk id="5124" creationId="{E37503A1-BB71-2F08-C7D9-F4BAE76FEB1A}"/>
          </ac:picMkLst>
        </pc:picChg>
        <pc:picChg chg="add mod">
          <ac:chgData name="이 준성" userId="154a96bc2853bb67" providerId="LiveId" clId="{58BC5F19-0CE5-4FFC-B09D-D4B547B2E7EE}" dt="2022-07-30T13:10:29.344" v="1490" actId="1076"/>
          <ac:picMkLst>
            <pc:docMk/>
            <pc:sldMk cId="3014403443" sldId="267"/>
            <ac:picMk id="5126" creationId="{C7C1DAD8-B5D0-3AFD-985C-09344B4E64F4}"/>
          </ac:picMkLst>
        </pc:picChg>
        <pc:picChg chg="add del">
          <ac:chgData name="이 준성" userId="154a96bc2853bb67" providerId="LiveId" clId="{58BC5F19-0CE5-4FFC-B09D-D4B547B2E7EE}" dt="2022-07-30T12:49:35.100" v="1128"/>
          <ac:picMkLst>
            <pc:docMk/>
            <pc:sldMk cId="3014403443" sldId="267"/>
            <ac:picMk id="5128" creationId="{C0DCBE53-330E-A721-0CA8-52A83DC7B671}"/>
          </ac:picMkLst>
        </pc:picChg>
        <pc:picChg chg="add mod">
          <ac:chgData name="이 준성" userId="154a96bc2853bb67" providerId="LiveId" clId="{58BC5F19-0CE5-4FFC-B09D-D4B547B2E7EE}" dt="2022-07-30T13:10:29.344" v="1490" actId="1076"/>
          <ac:picMkLst>
            <pc:docMk/>
            <pc:sldMk cId="3014403443" sldId="267"/>
            <ac:picMk id="5130" creationId="{C9824535-9D7D-A5C3-2970-40B86A1D6E3D}"/>
          </ac:picMkLst>
        </pc:picChg>
      </pc:sldChg>
      <pc:sldChg chg="addSp delSp modSp add mod setBg">
        <pc:chgData name="이 준성" userId="154a96bc2853bb67" providerId="LiveId" clId="{58BC5F19-0CE5-4FFC-B09D-D4B547B2E7EE}" dt="2022-07-30T13:18:55.466" v="1627" actId="21"/>
        <pc:sldMkLst>
          <pc:docMk/>
          <pc:sldMk cId="2962394398" sldId="268"/>
        </pc:sldMkLst>
        <pc:spChg chg="del">
          <ac:chgData name="이 준성" userId="154a96bc2853bb67" providerId="LiveId" clId="{58BC5F19-0CE5-4FFC-B09D-D4B547B2E7EE}" dt="2022-07-30T13:10:57.103" v="1491" actId="478"/>
          <ac:spMkLst>
            <pc:docMk/>
            <pc:sldMk cId="2962394398" sldId="268"/>
            <ac:spMk id="11" creationId="{A860C288-26EF-F49B-94B2-9E2DFA487CE6}"/>
          </ac:spMkLst>
        </pc:spChg>
        <pc:spChg chg="del">
          <ac:chgData name="이 준성" userId="154a96bc2853bb67" providerId="LiveId" clId="{58BC5F19-0CE5-4FFC-B09D-D4B547B2E7EE}" dt="2022-07-30T13:10:57.735" v="1492" actId="478"/>
          <ac:spMkLst>
            <pc:docMk/>
            <pc:sldMk cId="2962394398" sldId="268"/>
            <ac:spMk id="12" creationId="{E4E3A4FF-E68A-93BB-8403-69D27BF35698}"/>
          </ac:spMkLst>
        </pc:spChg>
        <pc:spChg chg="add mod">
          <ac:chgData name="이 준성" userId="154a96bc2853bb67" providerId="LiveId" clId="{58BC5F19-0CE5-4FFC-B09D-D4B547B2E7EE}" dt="2022-07-30T13:18:42.618" v="1626" actId="2711"/>
          <ac:spMkLst>
            <pc:docMk/>
            <pc:sldMk cId="2962394398" sldId="268"/>
            <ac:spMk id="13" creationId="{27E38306-DE16-060D-A3A9-57C17358A6D5}"/>
          </ac:spMkLst>
        </pc:spChg>
        <pc:spChg chg="del">
          <ac:chgData name="이 준성" userId="154a96bc2853bb67" providerId="LiveId" clId="{58BC5F19-0CE5-4FFC-B09D-D4B547B2E7EE}" dt="2022-07-30T13:10:58.623" v="1493" actId="478"/>
          <ac:spMkLst>
            <pc:docMk/>
            <pc:sldMk cId="2962394398" sldId="268"/>
            <ac:spMk id="26" creationId="{A92E81E9-FBBC-9852-60DF-524A7196350B}"/>
          </ac:spMkLst>
        </pc:spChg>
        <pc:spChg chg="del">
          <ac:chgData name="이 준성" userId="154a96bc2853bb67" providerId="LiveId" clId="{58BC5F19-0CE5-4FFC-B09D-D4B547B2E7EE}" dt="2022-07-30T13:10:59.465" v="1494" actId="478"/>
          <ac:spMkLst>
            <pc:docMk/>
            <pc:sldMk cId="2962394398" sldId="268"/>
            <ac:spMk id="27" creationId="{5FF157B9-2D8F-1450-03EC-C60EC1E51427}"/>
          </ac:spMkLst>
        </pc:spChg>
        <pc:picChg chg="add del mod">
          <ac:chgData name="이 준성" userId="154a96bc2853bb67" providerId="LiveId" clId="{58BC5F19-0CE5-4FFC-B09D-D4B547B2E7EE}" dt="2022-07-30T13:02:12.701" v="1378" actId="21"/>
          <ac:picMkLst>
            <pc:docMk/>
            <pc:sldMk cId="2962394398" sldId="268"/>
            <ac:picMk id="4098" creationId="{7E6ED6CF-8A87-F8FE-64A8-F9608485783A}"/>
          </ac:picMkLst>
        </pc:picChg>
        <pc:picChg chg="add del">
          <ac:chgData name="이 준성" userId="154a96bc2853bb67" providerId="LiveId" clId="{58BC5F19-0CE5-4FFC-B09D-D4B547B2E7EE}" dt="2022-07-30T12:47:25.824" v="1106" actId="21"/>
          <ac:picMkLst>
            <pc:docMk/>
            <pc:sldMk cId="2962394398" sldId="268"/>
            <ac:picMk id="4100" creationId="{CECC7EEE-3917-90C6-CC36-CA4B457E6E8F}"/>
          </ac:picMkLst>
        </pc:picChg>
        <pc:picChg chg="add del mod">
          <ac:chgData name="이 준성" userId="154a96bc2853bb67" providerId="LiveId" clId="{58BC5F19-0CE5-4FFC-B09D-D4B547B2E7EE}" dt="2022-07-30T13:18:55.466" v="1627" actId="21"/>
          <ac:picMkLst>
            <pc:docMk/>
            <pc:sldMk cId="2962394398" sldId="268"/>
            <ac:picMk id="4102" creationId="{F93070A6-65F9-5EFF-C7F9-D8E8C9CE0EAE}"/>
          </ac:picMkLst>
        </pc:picChg>
        <pc:picChg chg="add del mod">
          <ac:chgData name="이 준성" userId="154a96bc2853bb67" providerId="LiveId" clId="{58BC5F19-0CE5-4FFC-B09D-D4B547B2E7EE}" dt="2022-07-30T13:18:55.466" v="1627" actId="21"/>
          <ac:picMkLst>
            <pc:docMk/>
            <pc:sldMk cId="2962394398" sldId="268"/>
            <ac:picMk id="4104" creationId="{CEFF9005-5F3D-8D3A-4561-BE28EB4E8F90}"/>
          </ac:picMkLst>
        </pc:picChg>
        <pc:picChg chg="add del">
          <ac:chgData name="이 준성" userId="154a96bc2853bb67" providerId="LiveId" clId="{58BC5F19-0CE5-4FFC-B09D-D4B547B2E7EE}" dt="2022-07-30T13:05:54.917" v="1401" actId="478"/>
          <ac:picMkLst>
            <pc:docMk/>
            <pc:sldMk cId="2962394398" sldId="268"/>
            <ac:picMk id="4106" creationId="{E034514C-AC12-4A6F-8183-CF0AF329D2FA}"/>
          </ac:picMkLst>
        </pc:picChg>
        <pc:picChg chg="add del">
          <ac:chgData name="이 준성" userId="154a96bc2853bb67" providerId="LiveId" clId="{58BC5F19-0CE5-4FFC-B09D-D4B547B2E7EE}" dt="2022-07-30T13:13:08.509" v="1571" actId="478"/>
          <ac:picMkLst>
            <pc:docMk/>
            <pc:sldMk cId="2962394398" sldId="268"/>
            <ac:picMk id="4108" creationId="{149A3EFA-CEBD-CBE6-220B-B0A5ED722B13}"/>
          </ac:picMkLst>
        </pc:picChg>
        <pc:picChg chg="add del">
          <ac:chgData name="이 준성" userId="154a96bc2853bb67" providerId="LiveId" clId="{58BC5F19-0CE5-4FFC-B09D-D4B547B2E7EE}" dt="2022-07-30T13:13:43.639" v="1573" actId="478"/>
          <ac:picMkLst>
            <pc:docMk/>
            <pc:sldMk cId="2962394398" sldId="268"/>
            <ac:picMk id="4110" creationId="{91A2AB73-4736-1518-E83E-1EBA3C9277E5}"/>
          </ac:picMkLst>
        </pc:picChg>
        <pc:picChg chg="add del">
          <ac:chgData name="이 준성" userId="154a96bc2853bb67" providerId="LiveId" clId="{58BC5F19-0CE5-4FFC-B09D-D4B547B2E7EE}" dt="2022-07-30T13:13:59.886" v="1575" actId="478"/>
          <ac:picMkLst>
            <pc:docMk/>
            <pc:sldMk cId="2962394398" sldId="268"/>
            <ac:picMk id="4112" creationId="{A91222FC-CFC4-D1E8-7762-7E784DEFC76C}"/>
          </ac:picMkLst>
        </pc:picChg>
        <pc:picChg chg="add mod">
          <ac:chgData name="이 준성" userId="154a96bc2853bb67" providerId="LiveId" clId="{58BC5F19-0CE5-4FFC-B09D-D4B547B2E7EE}" dt="2022-07-30T13:17:31.106" v="1602" actId="14100"/>
          <ac:picMkLst>
            <pc:docMk/>
            <pc:sldMk cId="2962394398" sldId="268"/>
            <ac:picMk id="4114" creationId="{12F8DB90-2431-62B9-7DE6-415641C84E83}"/>
          </ac:picMkLst>
        </pc:picChg>
        <pc:cxnChg chg="del">
          <ac:chgData name="이 준성" userId="154a96bc2853bb67" providerId="LiveId" clId="{58BC5F19-0CE5-4FFC-B09D-D4B547B2E7EE}" dt="2022-07-30T13:10:58.623" v="1493" actId="478"/>
          <ac:cxnSpMkLst>
            <pc:docMk/>
            <pc:sldMk cId="2962394398" sldId="268"/>
            <ac:cxnSpMk id="25" creationId="{6BDE1002-A7D8-751F-C54C-2E2C286218E5}"/>
          </ac:cxnSpMkLst>
        </pc:cxnChg>
      </pc:sldChg>
      <pc:sldChg chg="addSp delSp modSp add mod">
        <pc:chgData name="이 준성" userId="154a96bc2853bb67" providerId="LiveId" clId="{58BC5F19-0CE5-4FFC-B09D-D4B547B2E7EE}" dt="2022-07-30T12:33:31.759" v="868" actId="478"/>
        <pc:sldMkLst>
          <pc:docMk/>
          <pc:sldMk cId="2716936107" sldId="269"/>
        </pc:sldMkLst>
        <pc:spChg chg="mod">
          <ac:chgData name="이 준성" userId="154a96bc2853bb67" providerId="LiveId" clId="{58BC5F19-0CE5-4FFC-B09D-D4B547B2E7EE}" dt="2022-07-30T12:28:42.497" v="595" actId="20577"/>
          <ac:spMkLst>
            <pc:docMk/>
            <pc:sldMk cId="2716936107" sldId="269"/>
            <ac:spMk id="14" creationId="{50CF97A5-FFD4-C686-8927-C6D8D262D7CD}"/>
          </ac:spMkLst>
        </pc:spChg>
        <pc:spChg chg="mod">
          <ac:chgData name="이 준성" userId="154a96bc2853bb67" providerId="LiveId" clId="{58BC5F19-0CE5-4FFC-B09D-D4B547B2E7EE}" dt="2022-07-30T12:28:53.500" v="599" actId="14100"/>
          <ac:spMkLst>
            <pc:docMk/>
            <pc:sldMk cId="2716936107" sldId="269"/>
            <ac:spMk id="16" creationId="{7E70F523-990F-F007-8716-F129F8E595FF}"/>
          </ac:spMkLst>
        </pc:spChg>
        <pc:spChg chg="mod">
          <ac:chgData name="이 준성" userId="154a96bc2853bb67" providerId="LiveId" clId="{58BC5F19-0CE5-4FFC-B09D-D4B547B2E7EE}" dt="2022-07-30T12:28:56.878" v="603" actId="20577"/>
          <ac:spMkLst>
            <pc:docMk/>
            <pc:sldMk cId="2716936107" sldId="269"/>
            <ac:spMk id="17" creationId="{1B6E4337-6B09-56D9-BF04-C1316900E9A3}"/>
          </ac:spMkLst>
        </pc:spChg>
        <pc:spChg chg="mod">
          <ac:chgData name="이 준성" userId="154a96bc2853bb67" providerId="LiveId" clId="{58BC5F19-0CE5-4FFC-B09D-D4B547B2E7EE}" dt="2022-07-30T12:29:13.305" v="679"/>
          <ac:spMkLst>
            <pc:docMk/>
            <pc:sldMk cId="2716936107" sldId="269"/>
            <ac:spMk id="18" creationId="{8A6ABC6F-DBA0-A115-2172-B9F19A9B59A8}"/>
          </ac:spMkLst>
        </pc:spChg>
        <pc:spChg chg="mod">
          <ac:chgData name="이 준성" userId="154a96bc2853bb67" providerId="LiveId" clId="{58BC5F19-0CE5-4FFC-B09D-D4B547B2E7EE}" dt="2022-07-30T12:29:27.449" v="680" actId="14100"/>
          <ac:spMkLst>
            <pc:docMk/>
            <pc:sldMk cId="2716936107" sldId="269"/>
            <ac:spMk id="20" creationId="{45756355-A07F-5B3D-8F1D-C33C3B9137B4}"/>
          </ac:spMkLst>
        </pc:spChg>
        <pc:spChg chg="mod">
          <ac:chgData name="이 준성" userId="154a96bc2853bb67" providerId="LiveId" clId="{58BC5F19-0CE5-4FFC-B09D-D4B547B2E7EE}" dt="2022-07-30T12:29:30.403" v="684" actId="20577"/>
          <ac:spMkLst>
            <pc:docMk/>
            <pc:sldMk cId="2716936107" sldId="269"/>
            <ac:spMk id="21" creationId="{A0A35E77-C524-E55F-B460-3C98F0CA4486}"/>
          </ac:spMkLst>
        </pc:spChg>
        <pc:spChg chg="mod">
          <ac:chgData name="이 준성" userId="154a96bc2853bb67" providerId="LiveId" clId="{58BC5F19-0CE5-4FFC-B09D-D4B547B2E7EE}" dt="2022-07-30T12:29:50.941" v="725" actId="14100"/>
          <ac:spMkLst>
            <pc:docMk/>
            <pc:sldMk cId="2716936107" sldId="269"/>
            <ac:spMk id="24" creationId="{B48A6B4A-E749-F4D9-3FB6-44D7D7DE6C14}"/>
          </ac:spMkLst>
        </pc:spChg>
        <pc:spChg chg="mod">
          <ac:chgData name="이 준성" userId="154a96bc2853bb67" providerId="LiveId" clId="{58BC5F19-0CE5-4FFC-B09D-D4B547B2E7EE}" dt="2022-07-30T12:28:24.597" v="540" actId="20577"/>
          <ac:spMkLst>
            <pc:docMk/>
            <pc:sldMk cId="2716936107" sldId="269"/>
            <ac:spMk id="26" creationId="{A92E81E9-FBBC-9852-60DF-524A7196350B}"/>
          </ac:spMkLst>
        </pc:spChg>
        <pc:spChg chg="mod">
          <ac:chgData name="이 준성" userId="154a96bc2853bb67" providerId="LiveId" clId="{58BC5F19-0CE5-4FFC-B09D-D4B547B2E7EE}" dt="2022-07-30T12:30:17.734" v="728" actId="14100"/>
          <ac:spMkLst>
            <pc:docMk/>
            <pc:sldMk cId="2716936107" sldId="269"/>
            <ac:spMk id="28" creationId="{F22E388A-2D52-9729-D3BB-01372C5CD6EA}"/>
          </ac:spMkLst>
        </pc:spChg>
        <pc:spChg chg="mod">
          <ac:chgData name="이 준성" userId="154a96bc2853bb67" providerId="LiveId" clId="{58BC5F19-0CE5-4FFC-B09D-D4B547B2E7EE}" dt="2022-07-30T12:30:12.671" v="727" actId="20577"/>
          <ac:spMkLst>
            <pc:docMk/>
            <pc:sldMk cId="2716936107" sldId="269"/>
            <ac:spMk id="29" creationId="{7981C3FA-31C8-294A-C487-44B7A8AC6643}"/>
          </ac:spMkLst>
        </pc:spChg>
        <pc:spChg chg="mod">
          <ac:chgData name="이 준성" userId="154a96bc2853bb67" providerId="LiveId" clId="{58BC5F19-0CE5-4FFC-B09D-D4B547B2E7EE}" dt="2022-07-30T12:29:38.539" v="723" actId="6549"/>
          <ac:spMkLst>
            <pc:docMk/>
            <pc:sldMk cId="2716936107" sldId="269"/>
            <ac:spMk id="34" creationId="{C603EB63-9161-F637-578A-0E257D910AE8}"/>
          </ac:spMkLst>
        </pc:spChg>
        <pc:spChg chg="mod">
          <ac:chgData name="이 준성" userId="154a96bc2853bb67" providerId="LiveId" clId="{58BC5F19-0CE5-4FFC-B09D-D4B547B2E7EE}" dt="2022-07-30T12:30:38.580" v="796" actId="20577"/>
          <ac:spMkLst>
            <pc:docMk/>
            <pc:sldMk cId="2716936107" sldId="269"/>
            <ac:spMk id="36" creationId="{29E23B2E-132E-C856-9E95-BD7AC2E595EF}"/>
          </ac:spMkLst>
        </pc:spChg>
        <pc:picChg chg="add del mod">
          <ac:chgData name="이 준성" userId="154a96bc2853bb67" providerId="LiveId" clId="{58BC5F19-0CE5-4FFC-B09D-D4B547B2E7EE}" dt="2022-07-30T12:33:31.759" v="868" actId="478"/>
          <ac:picMkLst>
            <pc:docMk/>
            <pc:sldMk cId="2716936107" sldId="269"/>
            <ac:picMk id="30" creationId="{D61026DE-BC93-3EC0-92E3-B4C2ED792CA4}"/>
          </ac:picMkLst>
        </pc:picChg>
      </pc:sldChg>
      <pc:sldChg chg="addSp delSp modSp add mod modAnim">
        <pc:chgData name="이 준성" userId="154a96bc2853bb67" providerId="LiveId" clId="{58BC5F19-0CE5-4FFC-B09D-D4B547B2E7EE}" dt="2022-07-30T23:53:55.726" v="5802"/>
        <pc:sldMkLst>
          <pc:docMk/>
          <pc:sldMk cId="1498879942" sldId="270"/>
        </pc:sldMkLst>
        <pc:spChg chg="add mod">
          <ac:chgData name="이 준성" userId="154a96bc2853bb67" providerId="LiveId" clId="{58BC5F19-0CE5-4FFC-B09D-D4B547B2E7EE}" dt="2022-07-30T13:44:20.955" v="1949" actId="1076"/>
          <ac:spMkLst>
            <pc:docMk/>
            <pc:sldMk cId="1498879942" sldId="270"/>
            <ac:spMk id="14" creationId="{45DE89ED-C3BD-6D37-58A6-055A61FDEDB5}"/>
          </ac:spMkLst>
        </pc:spChg>
        <pc:spChg chg="add mod">
          <ac:chgData name="이 준성" userId="154a96bc2853bb67" providerId="LiveId" clId="{58BC5F19-0CE5-4FFC-B09D-D4B547B2E7EE}" dt="2022-07-30T13:48:52.368" v="2049"/>
          <ac:spMkLst>
            <pc:docMk/>
            <pc:sldMk cId="1498879942" sldId="270"/>
            <ac:spMk id="16" creationId="{6A88DDF1-312D-3AD9-BB46-EAE44DB8010A}"/>
          </ac:spMkLst>
        </pc:spChg>
        <pc:spChg chg="mod">
          <ac:chgData name="이 준성" userId="154a96bc2853bb67" providerId="LiveId" clId="{58BC5F19-0CE5-4FFC-B09D-D4B547B2E7EE}" dt="2022-07-30T13:41:43.271" v="1900" actId="20577"/>
          <ac:spMkLst>
            <pc:docMk/>
            <pc:sldMk cId="1498879942" sldId="270"/>
            <ac:spMk id="26" creationId="{A92E81E9-FBBC-9852-60DF-524A7196350B}"/>
          </ac:spMkLst>
        </pc:spChg>
        <pc:picChg chg="add del mod">
          <ac:chgData name="이 준성" userId="154a96bc2853bb67" providerId="LiveId" clId="{58BC5F19-0CE5-4FFC-B09D-D4B547B2E7EE}" dt="2022-07-30T13:17:48.759" v="1603" actId="21"/>
          <ac:picMkLst>
            <pc:docMk/>
            <pc:sldMk cId="1498879942" sldId="270"/>
            <ac:picMk id="8" creationId="{C8D68132-F156-C403-0F10-8121356B6E96}"/>
          </ac:picMkLst>
        </pc:picChg>
        <pc:picChg chg="add mod">
          <ac:chgData name="이 준성" userId="154a96bc2853bb67" providerId="LiveId" clId="{58BC5F19-0CE5-4FFC-B09D-D4B547B2E7EE}" dt="2022-07-30T13:44:44.185" v="1956" actId="1076"/>
          <ac:picMkLst>
            <pc:docMk/>
            <pc:sldMk cId="1498879942" sldId="270"/>
            <ac:picMk id="9" creationId="{86EFC6FB-0CFF-4FAC-1AB2-DC1E4CAB2CD8}"/>
          </ac:picMkLst>
        </pc:picChg>
        <pc:picChg chg="add mod">
          <ac:chgData name="이 준성" userId="154a96bc2853bb67" providerId="LiveId" clId="{58BC5F19-0CE5-4FFC-B09D-D4B547B2E7EE}" dt="2022-07-30T13:44:44.185" v="1956" actId="1076"/>
          <ac:picMkLst>
            <pc:docMk/>
            <pc:sldMk cId="1498879942" sldId="270"/>
            <ac:picMk id="10" creationId="{A65110D8-74A0-C379-4AAB-57C53C464780}"/>
          </ac:picMkLst>
        </pc:picChg>
        <pc:picChg chg="add del mod">
          <ac:chgData name="이 준성" userId="154a96bc2853bb67" providerId="LiveId" clId="{58BC5F19-0CE5-4FFC-B09D-D4B547B2E7EE}" dt="2022-07-30T13:31:26.921" v="1690" actId="478"/>
          <ac:picMkLst>
            <pc:docMk/>
            <pc:sldMk cId="1498879942" sldId="270"/>
            <ac:picMk id="13" creationId="{8A94EF37-726D-ACC4-72A9-DAA0839FE29C}"/>
          </ac:picMkLst>
        </pc:picChg>
        <pc:picChg chg="add del mod ord">
          <ac:chgData name="이 준성" userId="154a96bc2853bb67" providerId="LiveId" clId="{58BC5F19-0CE5-4FFC-B09D-D4B547B2E7EE}" dt="2022-07-30T13:42:38.525" v="1913" actId="478"/>
          <ac:picMkLst>
            <pc:docMk/>
            <pc:sldMk cId="1498879942" sldId="270"/>
            <ac:picMk id="15" creationId="{CC255DD7-BB52-1F0E-BACF-0B7578B93DC9}"/>
          </ac:picMkLst>
        </pc:picChg>
        <pc:picChg chg="del">
          <ac:chgData name="이 준성" userId="154a96bc2853bb67" providerId="LiveId" clId="{58BC5F19-0CE5-4FFC-B09D-D4B547B2E7EE}" dt="2022-07-30T12:47:28.902" v="1108" actId="478"/>
          <ac:picMkLst>
            <pc:docMk/>
            <pc:sldMk cId="1498879942" sldId="270"/>
            <ac:picMk id="4098" creationId="{7E6ED6CF-8A87-F8FE-64A8-F9608485783A}"/>
          </ac:picMkLst>
        </pc:picChg>
        <pc:picChg chg="add mod">
          <ac:chgData name="이 준성" userId="154a96bc2853bb67" providerId="LiveId" clId="{58BC5F19-0CE5-4FFC-B09D-D4B547B2E7EE}" dt="2022-07-30T13:44:44.185" v="1956" actId="1076"/>
          <ac:picMkLst>
            <pc:docMk/>
            <pc:sldMk cId="1498879942" sldId="270"/>
            <ac:picMk id="6146" creationId="{985D31AA-8BAD-BB27-327C-0A7895A5333F}"/>
          </ac:picMkLst>
        </pc:picChg>
        <pc:picChg chg="add mod">
          <ac:chgData name="이 준성" userId="154a96bc2853bb67" providerId="LiveId" clId="{58BC5F19-0CE5-4FFC-B09D-D4B547B2E7EE}" dt="2022-07-30T13:44:44.185" v="1956" actId="1076"/>
          <ac:picMkLst>
            <pc:docMk/>
            <pc:sldMk cId="1498879942" sldId="270"/>
            <ac:picMk id="6148" creationId="{C1DF762A-D0F4-13BE-3CE0-F9B0711A5B29}"/>
          </ac:picMkLst>
        </pc:picChg>
      </pc:sldChg>
      <pc:sldChg chg="addSp delSp modSp add mod">
        <pc:chgData name="이 준성" userId="154a96bc2853bb67" providerId="LiveId" clId="{58BC5F19-0CE5-4FFC-B09D-D4B547B2E7EE}" dt="2022-07-30T13:41:37.217" v="1896" actId="20577"/>
        <pc:sldMkLst>
          <pc:docMk/>
          <pc:sldMk cId="1815997892" sldId="271"/>
        </pc:sldMkLst>
        <pc:spChg chg="add mod">
          <ac:chgData name="이 준성" userId="154a96bc2853bb67" providerId="LiveId" clId="{58BC5F19-0CE5-4FFC-B09D-D4B547B2E7EE}" dt="2022-07-30T13:41:13.310" v="1894" actId="1076"/>
          <ac:spMkLst>
            <pc:docMk/>
            <pc:sldMk cId="1815997892" sldId="271"/>
            <ac:spMk id="2" creationId="{5589ED88-9634-BA3A-770F-F00DAEF3E9CC}"/>
          </ac:spMkLst>
        </pc:spChg>
        <pc:spChg chg="del">
          <ac:chgData name="이 준성" userId="154a96bc2853bb67" providerId="LiveId" clId="{58BC5F19-0CE5-4FFC-B09D-D4B547B2E7EE}" dt="2022-07-30T13:34:39.452" v="1748" actId="478"/>
          <ac:spMkLst>
            <pc:docMk/>
            <pc:sldMk cId="1815997892" sldId="271"/>
            <ac:spMk id="4" creationId="{77149208-A625-5E6C-0105-EE7D2868B153}"/>
          </ac:spMkLst>
        </pc:spChg>
        <pc:spChg chg="del">
          <ac:chgData name="이 준성" userId="154a96bc2853bb67" providerId="LiveId" clId="{58BC5F19-0CE5-4FFC-B09D-D4B547B2E7EE}" dt="2022-07-30T13:34:39.452" v="1748" actId="478"/>
          <ac:spMkLst>
            <pc:docMk/>
            <pc:sldMk cId="1815997892" sldId="271"/>
            <ac:spMk id="17" creationId="{C1DFA2D4-4B6C-4650-4623-4A0DE01CB096}"/>
          </ac:spMkLst>
        </pc:spChg>
        <pc:spChg chg="del">
          <ac:chgData name="이 준성" userId="154a96bc2853bb67" providerId="LiveId" clId="{58BC5F19-0CE5-4FFC-B09D-D4B547B2E7EE}" dt="2022-07-30T13:34:39.452" v="1748" actId="478"/>
          <ac:spMkLst>
            <pc:docMk/>
            <pc:sldMk cId="1815997892" sldId="271"/>
            <ac:spMk id="18" creationId="{1AD6856E-CF2E-CCF7-96B9-98B17D7299C7}"/>
          </ac:spMkLst>
        </pc:spChg>
        <pc:spChg chg="del">
          <ac:chgData name="이 준성" userId="154a96bc2853bb67" providerId="LiveId" clId="{58BC5F19-0CE5-4FFC-B09D-D4B547B2E7EE}" dt="2022-07-30T13:34:39.452" v="1748" actId="478"/>
          <ac:spMkLst>
            <pc:docMk/>
            <pc:sldMk cId="1815997892" sldId="271"/>
            <ac:spMk id="19" creationId="{685E6A88-8F04-BBDF-B6BA-4D2372800443}"/>
          </ac:spMkLst>
        </pc:spChg>
        <pc:spChg chg="del mod">
          <ac:chgData name="이 준성" userId="154a96bc2853bb67" providerId="LiveId" clId="{58BC5F19-0CE5-4FFC-B09D-D4B547B2E7EE}" dt="2022-07-30T13:40:52.746" v="1874" actId="478"/>
          <ac:spMkLst>
            <pc:docMk/>
            <pc:sldMk cId="1815997892" sldId="271"/>
            <ac:spMk id="20" creationId="{78BB1725-6B71-685C-A50D-3D2407C5B22E}"/>
          </ac:spMkLst>
        </pc:spChg>
        <pc:spChg chg="add del mod">
          <ac:chgData name="이 준성" userId="154a96bc2853bb67" providerId="LiveId" clId="{58BC5F19-0CE5-4FFC-B09D-D4B547B2E7EE}" dt="2022-07-30T13:34:46.468" v="1751" actId="478"/>
          <ac:spMkLst>
            <pc:docMk/>
            <pc:sldMk cId="1815997892" sldId="271"/>
            <ac:spMk id="21" creationId="{87B7271F-C6A0-1809-C1D2-758B11E4847C}"/>
          </ac:spMkLst>
        </pc:spChg>
        <pc:spChg chg="del">
          <ac:chgData name="이 준성" userId="154a96bc2853bb67" providerId="LiveId" clId="{58BC5F19-0CE5-4FFC-B09D-D4B547B2E7EE}" dt="2022-07-30T13:34:39.452" v="1748" actId="478"/>
          <ac:spMkLst>
            <pc:docMk/>
            <pc:sldMk cId="1815997892" sldId="271"/>
            <ac:spMk id="22" creationId="{5232A3D3-F206-7BB5-43FB-FC4FF96ECBD4}"/>
          </ac:spMkLst>
        </pc:spChg>
        <pc:spChg chg="mod">
          <ac:chgData name="이 준성" userId="154a96bc2853bb67" providerId="LiveId" clId="{58BC5F19-0CE5-4FFC-B09D-D4B547B2E7EE}" dt="2022-07-30T13:41:37.217" v="1896" actId="20577"/>
          <ac:spMkLst>
            <pc:docMk/>
            <pc:sldMk cId="1815997892" sldId="271"/>
            <ac:spMk id="26" creationId="{A92E81E9-FBBC-9852-60DF-524A7196350B}"/>
          </ac:spMkLst>
        </pc:spChg>
        <pc:spChg chg="del">
          <ac:chgData name="이 준성" userId="154a96bc2853bb67" providerId="LiveId" clId="{58BC5F19-0CE5-4FFC-B09D-D4B547B2E7EE}" dt="2022-07-30T13:34:39.452" v="1748" actId="478"/>
          <ac:spMkLst>
            <pc:docMk/>
            <pc:sldMk cId="1815997892" sldId="271"/>
            <ac:spMk id="28" creationId="{F0F1287A-734E-620A-503F-78747FC31442}"/>
          </ac:spMkLst>
        </pc:spChg>
        <pc:spChg chg="del">
          <ac:chgData name="이 준성" userId="154a96bc2853bb67" providerId="LiveId" clId="{58BC5F19-0CE5-4FFC-B09D-D4B547B2E7EE}" dt="2022-07-30T13:34:39.452" v="1748" actId="478"/>
          <ac:spMkLst>
            <pc:docMk/>
            <pc:sldMk cId="1815997892" sldId="271"/>
            <ac:spMk id="29" creationId="{A16E02B5-A457-2B44-FD44-02E5F6607388}"/>
          </ac:spMkLst>
        </pc:spChg>
        <pc:spChg chg="del">
          <ac:chgData name="이 준성" userId="154a96bc2853bb67" providerId="LiveId" clId="{58BC5F19-0CE5-4FFC-B09D-D4B547B2E7EE}" dt="2022-07-30T13:34:39.452" v="1748" actId="478"/>
          <ac:spMkLst>
            <pc:docMk/>
            <pc:sldMk cId="1815997892" sldId="271"/>
            <ac:spMk id="30" creationId="{624E406A-3F92-BA12-56D1-26D805FC5CDD}"/>
          </ac:spMkLst>
        </pc:spChg>
        <pc:spChg chg="add mod">
          <ac:chgData name="이 준성" userId="154a96bc2853bb67" providerId="LiveId" clId="{58BC5F19-0CE5-4FFC-B09D-D4B547B2E7EE}" dt="2022-07-30T13:37:10.623" v="1844"/>
          <ac:spMkLst>
            <pc:docMk/>
            <pc:sldMk cId="1815997892" sldId="271"/>
            <ac:spMk id="31" creationId="{4D0AD035-90BA-3F78-1E35-810DF5FDF641}"/>
          </ac:spMkLst>
        </pc:spChg>
        <pc:spChg chg="add mod ord">
          <ac:chgData name="이 준성" userId="154a96bc2853bb67" providerId="LiveId" clId="{58BC5F19-0CE5-4FFC-B09D-D4B547B2E7EE}" dt="2022-07-30T13:40:55.515" v="1875" actId="1076"/>
          <ac:spMkLst>
            <pc:docMk/>
            <pc:sldMk cId="1815997892" sldId="271"/>
            <ac:spMk id="32" creationId="{B8EED38A-B1C1-61EC-8684-59C5D52D156F}"/>
          </ac:spMkLst>
        </pc:spChg>
        <pc:graphicFrameChg chg="add mod">
          <ac:chgData name="이 준성" userId="154a96bc2853bb67" providerId="LiveId" clId="{58BC5F19-0CE5-4FFC-B09D-D4B547B2E7EE}" dt="2022-07-30T13:40:55.515" v="1875" actId="1076"/>
          <ac:graphicFrameMkLst>
            <pc:docMk/>
            <pc:sldMk cId="1815997892" sldId="271"/>
            <ac:graphicFrameMk id="24" creationId="{85551500-CC33-A92C-F27D-11D7CD71900A}"/>
          </ac:graphicFrameMkLst>
        </pc:graphicFrameChg>
        <pc:picChg chg="del">
          <ac:chgData name="이 준성" userId="154a96bc2853bb67" providerId="LiveId" clId="{58BC5F19-0CE5-4FFC-B09D-D4B547B2E7EE}" dt="2022-07-30T13:34:39.452" v="1748" actId="478"/>
          <ac:picMkLst>
            <pc:docMk/>
            <pc:sldMk cId="1815997892" sldId="271"/>
            <ac:picMk id="23" creationId="{E2554CE9-BA69-4C4B-BE3A-064C13D5B24D}"/>
          </ac:picMkLst>
        </pc:picChg>
        <pc:picChg chg="del">
          <ac:chgData name="이 준성" userId="154a96bc2853bb67" providerId="LiveId" clId="{58BC5F19-0CE5-4FFC-B09D-D4B547B2E7EE}" dt="2022-07-30T13:34:39.452" v="1748" actId="478"/>
          <ac:picMkLst>
            <pc:docMk/>
            <pc:sldMk cId="1815997892" sldId="271"/>
            <ac:picMk id="5122" creationId="{774A9016-0160-CA99-6948-81232FD8678D}"/>
          </ac:picMkLst>
        </pc:picChg>
        <pc:picChg chg="del">
          <ac:chgData name="이 준성" userId="154a96bc2853bb67" providerId="LiveId" clId="{58BC5F19-0CE5-4FFC-B09D-D4B547B2E7EE}" dt="2022-07-30T13:34:39.452" v="1748" actId="478"/>
          <ac:picMkLst>
            <pc:docMk/>
            <pc:sldMk cId="1815997892" sldId="271"/>
            <ac:picMk id="5124" creationId="{E37503A1-BB71-2F08-C7D9-F4BAE76FEB1A}"/>
          </ac:picMkLst>
        </pc:picChg>
        <pc:picChg chg="del">
          <ac:chgData name="이 준성" userId="154a96bc2853bb67" providerId="LiveId" clId="{58BC5F19-0CE5-4FFC-B09D-D4B547B2E7EE}" dt="2022-07-30T13:34:39.452" v="1748" actId="478"/>
          <ac:picMkLst>
            <pc:docMk/>
            <pc:sldMk cId="1815997892" sldId="271"/>
            <ac:picMk id="5126" creationId="{C7C1DAD8-B5D0-3AFD-985C-09344B4E64F4}"/>
          </ac:picMkLst>
        </pc:picChg>
        <pc:picChg chg="del">
          <ac:chgData name="이 준성" userId="154a96bc2853bb67" providerId="LiveId" clId="{58BC5F19-0CE5-4FFC-B09D-D4B547B2E7EE}" dt="2022-07-30T13:34:39.452" v="1748" actId="478"/>
          <ac:picMkLst>
            <pc:docMk/>
            <pc:sldMk cId="1815997892" sldId="271"/>
            <ac:picMk id="5130" creationId="{C9824535-9D7D-A5C3-2970-40B86A1D6E3D}"/>
          </ac:picMkLst>
        </pc:picChg>
      </pc:sldChg>
      <pc:sldChg chg="delSp modSp add mod">
        <pc:chgData name="이 준성" userId="154a96bc2853bb67" providerId="LiveId" clId="{58BC5F19-0CE5-4FFC-B09D-D4B547B2E7EE}" dt="2022-07-30T15:19:33.961" v="4000" actId="114"/>
        <pc:sldMkLst>
          <pc:docMk/>
          <pc:sldMk cId="3285770157" sldId="272"/>
        </pc:sldMkLst>
        <pc:spChg chg="del">
          <ac:chgData name="이 준성" userId="154a96bc2853bb67" providerId="LiveId" clId="{58BC5F19-0CE5-4FFC-B09D-D4B547B2E7EE}" dt="2022-07-30T13:46:54.258" v="1986" actId="478"/>
          <ac:spMkLst>
            <pc:docMk/>
            <pc:sldMk cId="3285770157" sldId="272"/>
            <ac:spMk id="11" creationId="{A860C288-26EF-F49B-94B2-9E2DFA487CE6}"/>
          </ac:spMkLst>
        </pc:spChg>
        <pc:spChg chg="del">
          <ac:chgData name="이 준성" userId="154a96bc2853bb67" providerId="LiveId" clId="{58BC5F19-0CE5-4FFC-B09D-D4B547B2E7EE}" dt="2022-07-30T13:46:53.147" v="1985" actId="478"/>
          <ac:spMkLst>
            <pc:docMk/>
            <pc:sldMk cId="3285770157" sldId="272"/>
            <ac:spMk id="12" creationId="{E4E3A4FF-E68A-93BB-8403-69D27BF35698}"/>
          </ac:spMkLst>
        </pc:spChg>
        <pc:spChg chg="mod">
          <ac:chgData name="이 준성" userId="154a96bc2853bb67" providerId="LiveId" clId="{58BC5F19-0CE5-4FFC-B09D-D4B547B2E7EE}" dt="2022-07-30T15:19:33.961" v="4000" actId="114"/>
          <ac:spMkLst>
            <pc:docMk/>
            <pc:sldMk cId="3285770157" sldId="272"/>
            <ac:spMk id="14" creationId="{45DE89ED-C3BD-6D37-58A6-055A61FDEDB5}"/>
          </ac:spMkLst>
        </pc:spChg>
        <pc:spChg chg="del">
          <ac:chgData name="이 준성" userId="154a96bc2853bb67" providerId="LiveId" clId="{58BC5F19-0CE5-4FFC-B09D-D4B547B2E7EE}" dt="2022-07-30T13:48:23.900" v="2036" actId="478"/>
          <ac:spMkLst>
            <pc:docMk/>
            <pc:sldMk cId="3285770157" sldId="272"/>
            <ac:spMk id="26" creationId="{A92E81E9-FBBC-9852-60DF-524A7196350B}"/>
          </ac:spMkLst>
        </pc:spChg>
        <pc:spChg chg="del">
          <ac:chgData name="이 준성" userId="154a96bc2853bb67" providerId="LiveId" clId="{58BC5F19-0CE5-4FFC-B09D-D4B547B2E7EE}" dt="2022-07-30T13:46:55.056" v="1987" actId="478"/>
          <ac:spMkLst>
            <pc:docMk/>
            <pc:sldMk cId="3285770157" sldId="272"/>
            <ac:spMk id="27" creationId="{5FF157B9-2D8F-1450-03EC-C60EC1E51427}"/>
          </ac:spMkLst>
        </pc:spChg>
        <pc:picChg chg="del">
          <ac:chgData name="이 준성" userId="154a96bc2853bb67" providerId="LiveId" clId="{58BC5F19-0CE5-4FFC-B09D-D4B547B2E7EE}" dt="2022-07-30T13:46:57.088" v="1989" actId="478"/>
          <ac:picMkLst>
            <pc:docMk/>
            <pc:sldMk cId="3285770157" sldId="272"/>
            <ac:picMk id="9" creationId="{86EFC6FB-0CFF-4FAC-1AB2-DC1E4CAB2CD8}"/>
          </ac:picMkLst>
        </pc:picChg>
        <pc:picChg chg="del">
          <ac:chgData name="이 준성" userId="154a96bc2853bb67" providerId="LiveId" clId="{58BC5F19-0CE5-4FFC-B09D-D4B547B2E7EE}" dt="2022-07-30T13:46:56.359" v="1988" actId="478"/>
          <ac:picMkLst>
            <pc:docMk/>
            <pc:sldMk cId="3285770157" sldId="272"/>
            <ac:picMk id="10" creationId="{A65110D8-74A0-C379-4AAB-57C53C464780}"/>
          </ac:picMkLst>
        </pc:picChg>
        <pc:picChg chg="del">
          <ac:chgData name="이 준성" userId="154a96bc2853bb67" providerId="LiveId" clId="{58BC5F19-0CE5-4FFC-B09D-D4B547B2E7EE}" dt="2022-07-30T13:46:56.359" v="1988" actId="478"/>
          <ac:picMkLst>
            <pc:docMk/>
            <pc:sldMk cId="3285770157" sldId="272"/>
            <ac:picMk id="6146" creationId="{985D31AA-8BAD-BB27-327C-0A7895A5333F}"/>
          </ac:picMkLst>
        </pc:picChg>
        <pc:picChg chg="del">
          <ac:chgData name="이 준성" userId="154a96bc2853bb67" providerId="LiveId" clId="{58BC5F19-0CE5-4FFC-B09D-D4B547B2E7EE}" dt="2022-07-30T13:46:56.359" v="1988" actId="478"/>
          <ac:picMkLst>
            <pc:docMk/>
            <pc:sldMk cId="3285770157" sldId="272"/>
            <ac:picMk id="6148" creationId="{C1DF762A-D0F4-13BE-3CE0-F9B0711A5B29}"/>
          </ac:picMkLst>
        </pc:picChg>
        <pc:cxnChg chg="del">
          <ac:chgData name="이 준성" userId="154a96bc2853bb67" providerId="LiveId" clId="{58BC5F19-0CE5-4FFC-B09D-D4B547B2E7EE}" dt="2022-07-30T13:48:23.900" v="2036" actId="478"/>
          <ac:cxnSpMkLst>
            <pc:docMk/>
            <pc:sldMk cId="3285770157" sldId="272"/>
            <ac:cxnSpMk id="25" creationId="{6BDE1002-A7D8-751F-C54C-2E2C286218E5}"/>
          </ac:cxnSpMkLst>
        </pc:cxnChg>
      </pc:sldChg>
      <pc:sldChg chg="addSp delSp modSp add mod modAnim">
        <pc:chgData name="이 준성" userId="154a96bc2853bb67" providerId="LiveId" clId="{58BC5F19-0CE5-4FFC-B09D-D4B547B2E7EE}" dt="2022-07-30T23:55:16.794" v="5818"/>
        <pc:sldMkLst>
          <pc:docMk/>
          <pc:sldMk cId="1385360589" sldId="273"/>
        </pc:sldMkLst>
        <pc:spChg chg="add del">
          <ac:chgData name="이 준성" userId="154a96bc2853bb67" providerId="LiveId" clId="{58BC5F19-0CE5-4FFC-B09D-D4B547B2E7EE}" dt="2022-07-30T13:51:57.367" v="2113" actId="11529"/>
          <ac:spMkLst>
            <pc:docMk/>
            <pc:sldMk cId="1385360589" sldId="273"/>
            <ac:spMk id="2" creationId="{DF228686-A2EE-6C13-3703-3240B9925631}"/>
          </ac:spMkLst>
        </pc:spChg>
        <pc:spChg chg="add del mod">
          <ac:chgData name="이 준성" userId="154a96bc2853bb67" providerId="LiveId" clId="{58BC5F19-0CE5-4FFC-B09D-D4B547B2E7EE}" dt="2022-07-30T13:52:40.346" v="2134" actId="21"/>
          <ac:spMkLst>
            <pc:docMk/>
            <pc:sldMk cId="1385360589" sldId="273"/>
            <ac:spMk id="3" creationId="{2EA76C78-EADE-BF2A-65BE-58C5D59A3C0F}"/>
          </ac:spMkLst>
        </pc:spChg>
        <pc:spChg chg="add del mod">
          <ac:chgData name="이 준성" userId="154a96bc2853bb67" providerId="LiveId" clId="{58BC5F19-0CE5-4FFC-B09D-D4B547B2E7EE}" dt="2022-07-30T15:14:56.072" v="3883" actId="1076"/>
          <ac:spMkLst>
            <pc:docMk/>
            <pc:sldMk cId="1385360589" sldId="273"/>
            <ac:spMk id="5" creationId="{BCF93858-1E62-9870-675E-7F6225DC4027}"/>
          </ac:spMkLst>
        </pc:spChg>
        <pc:spChg chg="add mod">
          <ac:chgData name="이 준성" userId="154a96bc2853bb67" providerId="LiveId" clId="{58BC5F19-0CE5-4FFC-B09D-D4B547B2E7EE}" dt="2022-07-30T13:50:09.809" v="2073" actId="207"/>
          <ac:spMkLst>
            <pc:docMk/>
            <pc:sldMk cId="1385360589" sldId="273"/>
            <ac:spMk id="6" creationId="{EA2CE234-0FC8-E576-6114-6F5037799E56}"/>
          </ac:spMkLst>
        </pc:spChg>
        <pc:spChg chg="add mod">
          <ac:chgData name="이 준성" userId="154a96bc2853bb67" providerId="LiveId" clId="{58BC5F19-0CE5-4FFC-B09D-D4B547B2E7EE}" dt="2022-07-30T13:50:05.755" v="2072" actId="207"/>
          <ac:spMkLst>
            <pc:docMk/>
            <pc:sldMk cId="1385360589" sldId="273"/>
            <ac:spMk id="8" creationId="{0EC15793-A965-87EA-20C0-8E9FAA76A07E}"/>
          </ac:spMkLst>
        </pc:spChg>
        <pc:spChg chg="add mod">
          <ac:chgData name="이 준성" userId="154a96bc2853bb67" providerId="LiveId" clId="{58BC5F19-0CE5-4FFC-B09D-D4B547B2E7EE}" dt="2022-07-30T13:50:05.755" v="2072" actId="207"/>
          <ac:spMkLst>
            <pc:docMk/>
            <pc:sldMk cId="1385360589" sldId="273"/>
            <ac:spMk id="9" creationId="{8110F9F6-E97F-B8BE-7995-00DF47EF7ACF}"/>
          </ac:spMkLst>
        </pc:spChg>
        <pc:spChg chg="add mod">
          <ac:chgData name="이 준성" userId="154a96bc2853bb67" providerId="LiveId" clId="{58BC5F19-0CE5-4FFC-B09D-D4B547B2E7EE}" dt="2022-07-30T13:50:05.755" v="2072" actId="207"/>
          <ac:spMkLst>
            <pc:docMk/>
            <pc:sldMk cId="1385360589" sldId="273"/>
            <ac:spMk id="10" creationId="{8ABFD5F6-01DB-E2B5-446E-CCDDEACBD408}"/>
          </ac:spMkLst>
        </pc:spChg>
        <pc:spChg chg="add mod">
          <ac:chgData name="이 준성" userId="154a96bc2853bb67" providerId="LiveId" clId="{58BC5F19-0CE5-4FFC-B09D-D4B547B2E7EE}" dt="2022-07-30T15:15:02.414" v="3884" actId="1076"/>
          <ac:spMkLst>
            <pc:docMk/>
            <pc:sldMk cId="1385360589" sldId="273"/>
            <ac:spMk id="11" creationId="{F6D6941D-7704-5ADA-BD29-63E81F409D02}"/>
          </ac:spMkLst>
        </pc:spChg>
        <pc:spChg chg="add mod">
          <ac:chgData name="이 준성" userId="154a96bc2853bb67" providerId="LiveId" clId="{58BC5F19-0CE5-4FFC-B09D-D4B547B2E7EE}" dt="2022-07-30T15:15:15.395" v="3893" actId="20577"/>
          <ac:spMkLst>
            <pc:docMk/>
            <pc:sldMk cId="1385360589" sldId="273"/>
            <ac:spMk id="12" creationId="{F4F4C0C3-CB95-7620-B240-5966AA3BD805}"/>
          </ac:spMkLst>
        </pc:spChg>
        <pc:spChg chg="add mod">
          <ac:chgData name="이 준성" userId="154a96bc2853bb67" providerId="LiveId" clId="{58BC5F19-0CE5-4FFC-B09D-D4B547B2E7EE}" dt="2022-07-30T15:14:13.333" v="3873" actId="404"/>
          <ac:spMkLst>
            <pc:docMk/>
            <pc:sldMk cId="1385360589" sldId="273"/>
            <ac:spMk id="13" creationId="{B4A30FA7-E76B-14AC-210F-E2AD4F3B4569}"/>
          </ac:spMkLst>
        </pc:spChg>
        <pc:spChg chg="del">
          <ac:chgData name="이 준성" userId="154a96bc2853bb67" providerId="LiveId" clId="{58BC5F19-0CE5-4FFC-B09D-D4B547B2E7EE}" dt="2022-07-30T13:48:12.673" v="2033" actId="478"/>
          <ac:spMkLst>
            <pc:docMk/>
            <pc:sldMk cId="1385360589" sldId="273"/>
            <ac:spMk id="14" creationId="{45DE89ED-C3BD-6D37-58A6-055A61FDEDB5}"/>
          </ac:spMkLst>
        </pc:spChg>
        <pc:spChg chg="add mod">
          <ac:chgData name="이 준성" userId="154a96bc2853bb67" providerId="LiveId" clId="{58BC5F19-0CE5-4FFC-B09D-D4B547B2E7EE}" dt="2022-07-30T15:15:32.820" v="3912"/>
          <ac:spMkLst>
            <pc:docMk/>
            <pc:sldMk cId="1385360589" sldId="273"/>
            <ac:spMk id="15" creationId="{CF91BE3A-5D1F-9A78-DBFA-EDA03E1380F1}"/>
          </ac:spMkLst>
        </pc:spChg>
        <pc:spChg chg="add mod">
          <ac:chgData name="이 준성" userId="154a96bc2853bb67" providerId="LiveId" clId="{58BC5F19-0CE5-4FFC-B09D-D4B547B2E7EE}" dt="2022-07-30T15:13:24.391" v="3816" actId="2711"/>
          <ac:spMkLst>
            <pc:docMk/>
            <pc:sldMk cId="1385360589" sldId="273"/>
            <ac:spMk id="16" creationId="{BBB749C6-97F3-B8F4-E3BB-7E42BA440D07}"/>
          </ac:spMkLst>
        </pc:spChg>
        <pc:spChg chg="add mod">
          <ac:chgData name="이 준성" userId="154a96bc2853bb67" providerId="LiveId" clId="{58BC5F19-0CE5-4FFC-B09D-D4B547B2E7EE}" dt="2022-07-30T13:48:33.040" v="2038"/>
          <ac:spMkLst>
            <pc:docMk/>
            <pc:sldMk cId="1385360589" sldId="273"/>
            <ac:spMk id="17" creationId="{86623834-4520-E942-74E0-B1C3F90F99FF}"/>
          </ac:spMkLst>
        </pc:spChg>
        <pc:spChg chg="add mod">
          <ac:chgData name="이 준성" userId="154a96bc2853bb67" providerId="LiveId" clId="{58BC5F19-0CE5-4FFC-B09D-D4B547B2E7EE}" dt="2022-07-30T13:48:33.040" v="2038"/>
          <ac:spMkLst>
            <pc:docMk/>
            <pc:sldMk cId="1385360589" sldId="273"/>
            <ac:spMk id="18" creationId="{8ADC7389-1378-012E-C34E-B244344C042F}"/>
          </ac:spMkLst>
        </pc:spChg>
        <pc:spChg chg="add mod">
          <ac:chgData name="이 준성" userId="154a96bc2853bb67" providerId="LiveId" clId="{58BC5F19-0CE5-4FFC-B09D-D4B547B2E7EE}" dt="2022-07-30T15:20:52.818" v="4004" actId="20577"/>
          <ac:spMkLst>
            <pc:docMk/>
            <pc:sldMk cId="1385360589" sldId="273"/>
            <ac:spMk id="20" creationId="{CA8E49E4-905C-0314-10AD-E3D62D6892DA}"/>
          </ac:spMkLst>
        </pc:spChg>
        <pc:spChg chg="add mod">
          <ac:chgData name="이 준성" userId="154a96bc2853bb67" providerId="LiveId" clId="{58BC5F19-0CE5-4FFC-B09D-D4B547B2E7EE}" dt="2022-07-30T13:48:33.040" v="2038"/>
          <ac:spMkLst>
            <pc:docMk/>
            <pc:sldMk cId="1385360589" sldId="273"/>
            <ac:spMk id="21" creationId="{39275E92-A3AD-C877-6280-B8753D5E577E}"/>
          </ac:spMkLst>
        </pc:spChg>
        <pc:spChg chg="add mod">
          <ac:chgData name="이 준성" userId="154a96bc2853bb67" providerId="LiveId" clId="{58BC5F19-0CE5-4FFC-B09D-D4B547B2E7EE}" dt="2022-07-30T15:01:26.898" v="2986" actId="2711"/>
          <ac:spMkLst>
            <pc:docMk/>
            <pc:sldMk cId="1385360589" sldId="273"/>
            <ac:spMk id="22" creationId="{CF5CFFA9-B8CD-196A-5B74-363C815B9C85}"/>
          </ac:spMkLst>
        </pc:spChg>
        <pc:spChg chg="del">
          <ac:chgData name="이 준성" userId="154a96bc2853bb67" providerId="LiveId" clId="{58BC5F19-0CE5-4FFC-B09D-D4B547B2E7EE}" dt="2022-07-30T13:48:32.284" v="2037" actId="478"/>
          <ac:spMkLst>
            <pc:docMk/>
            <pc:sldMk cId="1385360589" sldId="273"/>
            <ac:spMk id="26" creationId="{A92E81E9-FBBC-9852-60DF-524A7196350B}"/>
          </ac:spMkLst>
        </pc:spChg>
        <pc:cxnChg chg="add mod">
          <ac:chgData name="이 준성" userId="154a96bc2853bb67" providerId="LiveId" clId="{58BC5F19-0CE5-4FFC-B09D-D4B547B2E7EE}" dt="2022-07-30T15:14:56.072" v="3883" actId="1076"/>
          <ac:cxnSpMkLst>
            <pc:docMk/>
            <pc:sldMk cId="1385360589" sldId="273"/>
            <ac:cxnSpMk id="7" creationId="{874EB488-9655-2174-454A-20ED3DF50E40}"/>
          </ac:cxnSpMkLst>
        </pc:cxnChg>
        <pc:cxnChg chg="add mod">
          <ac:chgData name="이 준성" userId="154a96bc2853bb67" providerId="LiveId" clId="{58BC5F19-0CE5-4FFC-B09D-D4B547B2E7EE}" dt="2022-07-30T13:48:33.040" v="2038"/>
          <ac:cxnSpMkLst>
            <pc:docMk/>
            <pc:sldMk cId="1385360589" sldId="273"/>
            <ac:cxnSpMk id="19" creationId="{66FAA160-8DA9-8923-B757-E0A418B0D6F8}"/>
          </ac:cxnSpMkLst>
        </pc:cxnChg>
        <pc:cxnChg chg="del">
          <ac:chgData name="이 준성" userId="154a96bc2853bb67" providerId="LiveId" clId="{58BC5F19-0CE5-4FFC-B09D-D4B547B2E7EE}" dt="2022-07-30T13:48:32.284" v="2037" actId="478"/>
          <ac:cxnSpMkLst>
            <pc:docMk/>
            <pc:sldMk cId="1385360589" sldId="273"/>
            <ac:cxnSpMk id="25" creationId="{6BDE1002-A7D8-751F-C54C-2E2C286218E5}"/>
          </ac:cxnSpMkLst>
        </pc:cxnChg>
      </pc:sldChg>
      <pc:sldChg chg="addSp delSp modSp add mod ord modAnim">
        <pc:chgData name="이 준성" userId="154a96bc2853bb67" providerId="LiveId" clId="{58BC5F19-0CE5-4FFC-B09D-D4B547B2E7EE}" dt="2022-07-30T23:55:01.431" v="5813"/>
        <pc:sldMkLst>
          <pc:docMk/>
          <pc:sldMk cId="2480112372" sldId="274"/>
        </pc:sldMkLst>
        <pc:spChg chg="add del mod topLvl">
          <ac:chgData name="이 준성" userId="154a96bc2853bb67" providerId="LiveId" clId="{58BC5F19-0CE5-4FFC-B09D-D4B547B2E7EE}" dt="2022-07-30T23:47:57.120" v="5746" actId="207"/>
          <ac:spMkLst>
            <pc:docMk/>
            <pc:sldMk cId="2480112372" sldId="274"/>
            <ac:spMk id="2" creationId="{CDDEDF19-D76F-79B8-30F3-59DDEE8B0A6F}"/>
          </ac:spMkLst>
        </pc:spChg>
        <pc:spChg chg="add mod">
          <ac:chgData name="이 준성" userId="154a96bc2853bb67" providerId="LiveId" clId="{58BC5F19-0CE5-4FFC-B09D-D4B547B2E7EE}" dt="2022-07-30T14:04:56.260" v="2329" actId="1038"/>
          <ac:spMkLst>
            <pc:docMk/>
            <pc:sldMk cId="2480112372" sldId="274"/>
            <ac:spMk id="4" creationId="{C52E5ADF-4C8C-07B6-9E33-B5780C169236}"/>
          </ac:spMkLst>
        </pc:spChg>
        <pc:spChg chg="del">
          <ac:chgData name="이 준성" userId="154a96bc2853bb67" providerId="LiveId" clId="{58BC5F19-0CE5-4FFC-B09D-D4B547B2E7EE}" dt="2022-07-30T13:48:39.669" v="2043" actId="478"/>
          <ac:spMkLst>
            <pc:docMk/>
            <pc:sldMk cId="2480112372" sldId="274"/>
            <ac:spMk id="5" creationId="{BCF93858-1E62-9870-675E-7F6225DC4027}"/>
          </ac:spMkLst>
        </pc:spChg>
        <pc:spChg chg="del">
          <ac:chgData name="이 준성" userId="154a96bc2853bb67" providerId="LiveId" clId="{58BC5F19-0CE5-4FFC-B09D-D4B547B2E7EE}" dt="2022-07-30T13:48:39.669" v="2043" actId="478"/>
          <ac:spMkLst>
            <pc:docMk/>
            <pc:sldMk cId="2480112372" sldId="274"/>
            <ac:spMk id="6" creationId="{EA2CE234-0FC8-E576-6114-6F5037799E56}"/>
          </ac:spMkLst>
        </pc:spChg>
        <pc:spChg chg="del">
          <ac:chgData name="이 준성" userId="154a96bc2853bb67" providerId="LiveId" clId="{58BC5F19-0CE5-4FFC-B09D-D4B547B2E7EE}" dt="2022-07-30T13:48:39.669" v="2043" actId="478"/>
          <ac:spMkLst>
            <pc:docMk/>
            <pc:sldMk cId="2480112372" sldId="274"/>
            <ac:spMk id="8" creationId="{0EC15793-A965-87EA-20C0-8E9FAA76A07E}"/>
          </ac:spMkLst>
        </pc:spChg>
        <pc:spChg chg="del">
          <ac:chgData name="이 준성" userId="154a96bc2853bb67" providerId="LiveId" clId="{58BC5F19-0CE5-4FFC-B09D-D4B547B2E7EE}" dt="2022-07-30T13:48:39.669" v="2043" actId="478"/>
          <ac:spMkLst>
            <pc:docMk/>
            <pc:sldMk cId="2480112372" sldId="274"/>
            <ac:spMk id="9" creationId="{8110F9F6-E97F-B8BE-7995-00DF47EF7ACF}"/>
          </ac:spMkLst>
        </pc:spChg>
        <pc:spChg chg="del">
          <ac:chgData name="이 준성" userId="154a96bc2853bb67" providerId="LiveId" clId="{58BC5F19-0CE5-4FFC-B09D-D4B547B2E7EE}" dt="2022-07-30T13:48:39.669" v="2043" actId="478"/>
          <ac:spMkLst>
            <pc:docMk/>
            <pc:sldMk cId="2480112372" sldId="274"/>
            <ac:spMk id="10" creationId="{8ABFD5F6-01DB-E2B5-446E-CCDDEACBD408}"/>
          </ac:spMkLst>
        </pc:spChg>
        <pc:spChg chg="del">
          <ac:chgData name="이 준성" userId="154a96bc2853bb67" providerId="LiveId" clId="{58BC5F19-0CE5-4FFC-B09D-D4B547B2E7EE}" dt="2022-07-30T13:48:39.669" v="2043" actId="478"/>
          <ac:spMkLst>
            <pc:docMk/>
            <pc:sldMk cId="2480112372" sldId="274"/>
            <ac:spMk id="11" creationId="{F6D6941D-7704-5ADA-BD29-63E81F409D02}"/>
          </ac:spMkLst>
        </pc:spChg>
        <pc:spChg chg="del">
          <ac:chgData name="이 준성" userId="154a96bc2853bb67" providerId="LiveId" clId="{58BC5F19-0CE5-4FFC-B09D-D4B547B2E7EE}" dt="2022-07-30T13:48:39.669" v="2043" actId="478"/>
          <ac:spMkLst>
            <pc:docMk/>
            <pc:sldMk cId="2480112372" sldId="274"/>
            <ac:spMk id="12" creationId="{F4F4C0C3-CB95-7620-B240-5966AA3BD805}"/>
          </ac:spMkLst>
        </pc:spChg>
        <pc:spChg chg="del">
          <ac:chgData name="이 준성" userId="154a96bc2853bb67" providerId="LiveId" clId="{58BC5F19-0CE5-4FFC-B09D-D4B547B2E7EE}" dt="2022-07-30T13:48:39.669" v="2043" actId="478"/>
          <ac:spMkLst>
            <pc:docMk/>
            <pc:sldMk cId="2480112372" sldId="274"/>
            <ac:spMk id="13" creationId="{B4A30FA7-E76B-14AC-210F-E2AD4F3B4569}"/>
          </ac:spMkLst>
        </pc:spChg>
        <pc:spChg chg="del">
          <ac:chgData name="이 준성" userId="154a96bc2853bb67" providerId="LiveId" clId="{58BC5F19-0CE5-4FFC-B09D-D4B547B2E7EE}" dt="2022-07-30T13:48:39.669" v="2043" actId="478"/>
          <ac:spMkLst>
            <pc:docMk/>
            <pc:sldMk cId="2480112372" sldId="274"/>
            <ac:spMk id="15" creationId="{CF91BE3A-5D1F-9A78-DBFA-EDA03E1380F1}"/>
          </ac:spMkLst>
        </pc:spChg>
        <pc:spChg chg="del">
          <ac:chgData name="이 준성" userId="154a96bc2853bb67" providerId="LiveId" clId="{58BC5F19-0CE5-4FFC-B09D-D4B547B2E7EE}" dt="2022-07-30T13:48:39.669" v="2043" actId="478"/>
          <ac:spMkLst>
            <pc:docMk/>
            <pc:sldMk cId="2480112372" sldId="274"/>
            <ac:spMk id="16" creationId="{BBB749C6-97F3-B8F4-E3BB-7E42BA440D07}"/>
          </ac:spMkLst>
        </pc:spChg>
        <pc:spChg chg="add del mod ord">
          <ac:chgData name="이 준성" userId="154a96bc2853bb67" providerId="LiveId" clId="{58BC5F19-0CE5-4FFC-B09D-D4B547B2E7EE}" dt="2022-07-30T13:55:48.304" v="2160" actId="478"/>
          <ac:spMkLst>
            <pc:docMk/>
            <pc:sldMk cId="2480112372" sldId="274"/>
            <ac:spMk id="22" creationId="{C9237642-E695-6473-A7A8-3B4463167E21}"/>
          </ac:spMkLst>
        </pc:spChg>
        <pc:spChg chg="add mod">
          <ac:chgData name="이 준성" userId="154a96bc2853bb67" providerId="LiveId" clId="{58BC5F19-0CE5-4FFC-B09D-D4B547B2E7EE}" dt="2022-07-30T13:52:47.510" v="2138"/>
          <ac:spMkLst>
            <pc:docMk/>
            <pc:sldMk cId="2480112372" sldId="274"/>
            <ac:spMk id="23" creationId="{95FC2C20-7FF7-A33D-0D2D-70EB36DB504F}"/>
          </ac:spMkLst>
        </pc:spChg>
        <pc:spChg chg="add del mod">
          <ac:chgData name="이 준성" userId="154a96bc2853bb67" providerId="LiveId" clId="{58BC5F19-0CE5-4FFC-B09D-D4B547B2E7EE}" dt="2022-07-30T13:53:10.388" v="2147" actId="478"/>
          <ac:spMkLst>
            <pc:docMk/>
            <pc:sldMk cId="2480112372" sldId="274"/>
            <ac:spMk id="24" creationId="{A39F3AD5-CD93-0504-92DD-9E8ED6B18EC9}"/>
          </ac:spMkLst>
        </pc:spChg>
        <pc:spChg chg="add del mod">
          <ac:chgData name="이 준성" userId="154a96bc2853bb67" providerId="LiveId" clId="{58BC5F19-0CE5-4FFC-B09D-D4B547B2E7EE}" dt="2022-07-30T13:53:10.735" v="2148" actId="478"/>
          <ac:spMkLst>
            <pc:docMk/>
            <pc:sldMk cId="2480112372" sldId="274"/>
            <ac:spMk id="25" creationId="{A8AA4C64-75D1-1609-30F8-BF585B653C05}"/>
          </ac:spMkLst>
        </pc:spChg>
        <pc:spChg chg="add del mod">
          <ac:chgData name="이 준성" userId="154a96bc2853bb67" providerId="LiveId" clId="{58BC5F19-0CE5-4FFC-B09D-D4B547B2E7EE}" dt="2022-07-30T13:55:48.630" v="2161" actId="478"/>
          <ac:spMkLst>
            <pc:docMk/>
            <pc:sldMk cId="2480112372" sldId="274"/>
            <ac:spMk id="26" creationId="{092A2F9F-759F-8B81-90B5-74A6530D6A07}"/>
          </ac:spMkLst>
        </pc:spChg>
        <pc:spChg chg="add del mod">
          <ac:chgData name="이 준성" userId="154a96bc2853bb67" providerId="LiveId" clId="{58BC5F19-0CE5-4FFC-B09D-D4B547B2E7EE}" dt="2022-07-30T13:55:49.102" v="2162" actId="478"/>
          <ac:spMkLst>
            <pc:docMk/>
            <pc:sldMk cId="2480112372" sldId="274"/>
            <ac:spMk id="27" creationId="{2E120631-3C7E-321F-E6B4-F319B4A09C4F}"/>
          </ac:spMkLst>
        </pc:spChg>
        <pc:spChg chg="add del mod">
          <ac:chgData name="이 준성" userId="154a96bc2853bb67" providerId="LiveId" clId="{58BC5F19-0CE5-4FFC-B09D-D4B547B2E7EE}" dt="2022-07-30T13:56:12.673" v="2171" actId="478"/>
          <ac:spMkLst>
            <pc:docMk/>
            <pc:sldMk cId="2480112372" sldId="274"/>
            <ac:spMk id="28" creationId="{F5794795-3DB1-F345-2E2B-B584A2450F0C}"/>
          </ac:spMkLst>
        </pc:spChg>
        <pc:spChg chg="add mod topLvl">
          <ac:chgData name="이 준성" userId="154a96bc2853bb67" providerId="LiveId" clId="{58BC5F19-0CE5-4FFC-B09D-D4B547B2E7EE}" dt="2022-07-30T23:47:57.533" v="5747" actId="207"/>
          <ac:spMkLst>
            <pc:docMk/>
            <pc:sldMk cId="2480112372" sldId="274"/>
            <ac:spMk id="29" creationId="{1B9D4398-0098-94FD-6919-4B3CE34335F6}"/>
          </ac:spMkLst>
        </pc:spChg>
        <pc:spChg chg="add del mod topLvl">
          <ac:chgData name="이 준성" userId="154a96bc2853bb67" providerId="LiveId" clId="{58BC5F19-0CE5-4FFC-B09D-D4B547B2E7EE}" dt="2022-07-30T23:48:22.374" v="5751" actId="165"/>
          <ac:spMkLst>
            <pc:docMk/>
            <pc:sldMk cId="2480112372" sldId="274"/>
            <ac:spMk id="31" creationId="{9444BA92-DD79-C37D-9348-F8E74B38E651}"/>
          </ac:spMkLst>
        </pc:spChg>
        <pc:spChg chg="mod topLvl">
          <ac:chgData name="이 준성" userId="154a96bc2853bb67" providerId="LiveId" clId="{58BC5F19-0CE5-4FFC-B09D-D4B547B2E7EE}" dt="2022-07-30T23:48:31.348" v="5752" actId="207"/>
          <ac:spMkLst>
            <pc:docMk/>
            <pc:sldMk cId="2480112372" sldId="274"/>
            <ac:spMk id="32" creationId="{B44AEB1E-67A7-B447-A871-084F4E9E9F42}"/>
          </ac:spMkLst>
        </pc:spChg>
        <pc:spChg chg="mod topLvl">
          <ac:chgData name="이 준성" userId="154a96bc2853bb67" providerId="LiveId" clId="{58BC5F19-0CE5-4FFC-B09D-D4B547B2E7EE}" dt="2022-07-30T23:48:08.241" v="5749" actId="165"/>
          <ac:spMkLst>
            <pc:docMk/>
            <pc:sldMk cId="2480112372" sldId="274"/>
            <ac:spMk id="34" creationId="{33096C11-A014-5F26-E69A-4A1879F68417}"/>
          </ac:spMkLst>
        </pc:spChg>
        <pc:spChg chg="mod topLvl">
          <ac:chgData name="이 준성" userId="154a96bc2853bb67" providerId="LiveId" clId="{58BC5F19-0CE5-4FFC-B09D-D4B547B2E7EE}" dt="2022-07-30T23:48:42.861" v="5753" actId="207"/>
          <ac:spMkLst>
            <pc:docMk/>
            <pc:sldMk cId="2480112372" sldId="274"/>
            <ac:spMk id="35" creationId="{8C6A8BAE-7892-51A1-BC53-232F1753D1FD}"/>
          </ac:spMkLst>
        </pc:spChg>
        <pc:spChg chg="mod topLvl">
          <ac:chgData name="이 준성" userId="154a96bc2853bb67" providerId="LiveId" clId="{58BC5F19-0CE5-4FFC-B09D-D4B547B2E7EE}" dt="2022-07-30T23:48:06.240" v="5748" actId="165"/>
          <ac:spMkLst>
            <pc:docMk/>
            <pc:sldMk cId="2480112372" sldId="274"/>
            <ac:spMk id="37" creationId="{7D77FE1B-9C37-82A2-B9FB-BAB9D5BB8AEB}"/>
          </ac:spMkLst>
        </pc:spChg>
        <pc:spChg chg="mod topLvl">
          <ac:chgData name="이 준성" userId="154a96bc2853bb67" providerId="LiveId" clId="{58BC5F19-0CE5-4FFC-B09D-D4B547B2E7EE}" dt="2022-07-30T23:48:13.767" v="5750" actId="207"/>
          <ac:spMkLst>
            <pc:docMk/>
            <pc:sldMk cId="2480112372" sldId="274"/>
            <ac:spMk id="38" creationId="{588C4F28-4868-487C-7839-C7D793C1542B}"/>
          </ac:spMkLst>
        </pc:spChg>
        <pc:spChg chg="add mod">
          <ac:chgData name="이 준성" userId="154a96bc2853bb67" providerId="LiveId" clId="{58BC5F19-0CE5-4FFC-B09D-D4B547B2E7EE}" dt="2022-07-30T14:04:52.253" v="2325" actId="1037"/>
          <ac:spMkLst>
            <pc:docMk/>
            <pc:sldMk cId="2480112372" sldId="274"/>
            <ac:spMk id="39" creationId="{66962055-450D-7D89-A546-55DA5E110619}"/>
          </ac:spMkLst>
        </pc:spChg>
        <pc:spChg chg="add mod">
          <ac:chgData name="이 준성" userId="154a96bc2853bb67" providerId="LiveId" clId="{58BC5F19-0CE5-4FFC-B09D-D4B547B2E7EE}" dt="2022-07-30T14:04:32.095" v="2313" actId="1076"/>
          <ac:spMkLst>
            <pc:docMk/>
            <pc:sldMk cId="2480112372" sldId="274"/>
            <ac:spMk id="40" creationId="{557B95AC-3B6F-506F-B896-6E29DD26EB1F}"/>
          </ac:spMkLst>
        </pc:spChg>
        <pc:spChg chg="add mod">
          <ac:chgData name="이 준성" userId="154a96bc2853bb67" providerId="LiveId" clId="{58BC5F19-0CE5-4FFC-B09D-D4B547B2E7EE}" dt="2022-07-30T14:04:37.225" v="2315" actId="1076"/>
          <ac:spMkLst>
            <pc:docMk/>
            <pc:sldMk cId="2480112372" sldId="274"/>
            <ac:spMk id="41" creationId="{E6BAEAEE-B5B3-26FF-10B9-85B3B102B735}"/>
          </ac:spMkLst>
        </pc:spChg>
        <pc:spChg chg="add mod">
          <ac:chgData name="이 준성" userId="154a96bc2853bb67" providerId="LiveId" clId="{58BC5F19-0CE5-4FFC-B09D-D4B547B2E7EE}" dt="2022-07-30T15:20:39.082" v="4002" actId="207"/>
          <ac:spMkLst>
            <pc:docMk/>
            <pc:sldMk cId="2480112372" sldId="274"/>
            <ac:spMk id="42" creationId="{A0B569B8-C0D4-BD53-73A1-E81F8937F6C1}"/>
          </ac:spMkLst>
        </pc:spChg>
        <pc:spChg chg="add mod">
          <ac:chgData name="이 준성" userId="154a96bc2853bb67" providerId="LiveId" clId="{58BC5F19-0CE5-4FFC-B09D-D4B547B2E7EE}" dt="2022-07-30T14:59:03.898" v="2917"/>
          <ac:spMkLst>
            <pc:docMk/>
            <pc:sldMk cId="2480112372" sldId="274"/>
            <ac:spMk id="43" creationId="{ABCBBEAE-9802-EB8B-7B3B-896C8FF3E4A9}"/>
          </ac:spMkLst>
        </pc:spChg>
        <pc:spChg chg="add mod">
          <ac:chgData name="이 준성" userId="154a96bc2853bb67" providerId="LiveId" clId="{58BC5F19-0CE5-4FFC-B09D-D4B547B2E7EE}" dt="2022-07-30T15:03:14.147" v="3014" actId="20577"/>
          <ac:spMkLst>
            <pc:docMk/>
            <pc:sldMk cId="2480112372" sldId="274"/>
            <ac:spMk id="44" creationId="{97596CA2-01A7-6995-BD3E-46596932E95E}"/>
          </ac:spMkLst>
        </pc:spChg>
        <pc:spChg chg="add mod">
          <ac:chgData name="이 준성" userId="154a96bc2853bb67" providerId="LiveId" clId="{58BC5F19-0CE5-4FFC-B09D-D4B547B2E7EE}" dt="2022-07-30T15:03:11.401" v="3012" actId="20577"/>
          <ac:spMkLst>
            <pc:docMk/>
            <pc:sldMk cId="2480112372" sldId="274"/>
            <ac:spMk id="45" creationId="{DD9AE953-50A9-F5E8-3690-605E9FDE4203}"/>
          </ac:spMkLst>
        </pc:spChg>
        <pc:spChg chg="add mod">
          <ac:chgData name="이 준성" userId="154a96bc2853bb67" providerId="LiveId" clId="{58BC5F19-0CE5-4FFC-B09D-D4B547B2E7EE}" dt="2022-07-30T14:56:39.370" v="2691" actId="20577"/>
          <ac:spMkLst>
            <pc:docMk/>
            <pc:sldMk cId="2480112372" sldId="274"/>
            <ac:spMk id="46" creationId="{3A512A1E-C840-739C-CEAB-8165AA60BB79}"/>
          </ac:spMkLst>
        </pc:spChg>
        <pc:spChg chg="add mod">
          <ac:chgData name="이 준성" userId="154a96bc2853bb67" providerId="LiveId" clId="{58BC5F19-0CE5-4FFC-B09D-D4B547B2E7EE}" dt="2022-07-30T15:11:39.907" v="3692" actId="207"/>
          <ac:spMkLst>
            <pc:docMk/>
            <pc:sldMk cId="2480112372" sldId="274"/>
            <ac:spMk id="47" creationId="{A8D7BE34-E087-1456-11EF-3E56F710D2DB}"/>
          </ac:spMkLst>
        </pc:spChg>
        <pc:grpChg chg="add del mod">
          <ac:chgData name="이 준성" userId="154a96bc2853bb67" providerId="LiveId" clId="{58BC5F19-0CE5-4FFC-B09D-D4B547B2E7EE}" dt="2022-07-30T14:03:03.316" v="2294" actId="165"/>
          <ac:grpSpMkLst>
            <pc:docMk/>
            <pc:sldMk cId="2480112372" sldId="274"/>
            <ac:grpSpMk id="3" creationId="{CA6F69EB-DF2F-E44C-88D1-68057E33899A}"/>
          </ac:grpSpMkLst>
        </pc:grpChg>
        <pc:grpChg chg="add del mod">
          <ac:chgData name="이 준성" userId="154a96bc2853bb67" providerId="LiveId" clId="{58BC5F19-0CE5-4FFC-B09D-D4B547B2E7EE}" dt="2022-07-30T23:48:22.374" v="5751" actId="165"/>
          <ac:grpSpMkLst>
            <pc:docMk/>
            <pc:sldMk cId="2480112372" sldId="274"/>
            <ac:grpSpMk id="30" creationId="{15D2DE2F-5722-2038-0100-AEE1C4CEB779}"/>
          </ac:grpSpMkLst>
        </pc:grpChg>
        <pc:grpChg chg="add del mod">
          <ac:chgData name="이 준성" userId="154a96bc2853bb67" providerId="LiveId" clId="{58BC5F19-0CE5-4FFC-B09D-D4B547B2E7EE}" dt="2022-07-30T23:48:08.241" v="5749" actId="165"/>
          <ac:grpSpMkLst>
            <pc:docMk/>
            <pc:sldMk cId="2480112372" sldId="274"/>
            <ac:grpSpMk id="33" creationId="{E3A29C02-609A-1279-4012-C9545E3C29CF}"/>
          </ac:grpSpMkLst>
        </pc:grpChg>
        <pc:grpChg chg="add del mod">
          <ac:chgData name="이 준성" userId="154a96bc2853bb67" providerId="LiveId" clId="{58BC5F19-0CE5-4FFC-B09D-D4B547B2E7EE}" dt="2022-07-30T23:48:06.240" v="5748" actId="165"/>
          <ac:grpSpMkLst>
            <pc:docMk/>
            <pc:sldMk cId="2480112372" sldId="274"/>
            <ac:grpSpMk id="36" creationId="{7B1F2E9F-0CF5-775E-7E17-BABBEFCECF5C}"/>
          </ac:grpSpMkLst>
        </pc:grpChg>
        <pc:picChg chg="add del">
          <ac:chgData name="이 준성" userId="154a96bc2853bb67" providerId="LiveId" clId="{58BC5F19-0CE5-4FFC-B09D-D4B547B2E7EE}" dt="2022-07-30T23:31:41.487" v="5723"/>
          <ac:picMkLst>
            <pc:docMk/>
            <pc:sldMk cId="2480112372" sldId="274"/>
            <ac:picMk id="1026" creationId="{D1653F05-1F6A-EE44-110B-911CAA2147C2}"/>
          </ac:picMkLst>
        </pc:picChg>
        <pc:cxnChg chg="del mod">
          <ac:chgData name="이 준성" userId="154a96bc2853bb67" providerId="LiveId" clId="{58BC5F19-0CE5-4FFC-B09D-D4B547B2E7EE}" dt="2022-07-30T13:48:39.669" v="2043" actId="478"/>
          <ac:cxnSpMkLst>
            <pc:docMk/>
            <pc:sldMk cId="2480112372" sldId="274"/>
            <ac:cxnSpMk id="7" creationId="{874EB488-9655-2174-454A-20ED3DF50E40}"/>
          </ac:cxnSpMkLst>
        </pc:cxnChg>
      </pc:sldChg>
      <pc:sldChg chg="add del">
        <pc:chgData name="이 준성" userId="154a96bc2853bb67" providerId="LiveId" clId="{58BC5F19-0CE5-4FFC-B09D-D4B547B2E7EE}" dt="2022-07-30T13:48:41.483" v="2044" actId="47"/>
        <pc:sldMkLst>
          <pc:docMk/>
          <pc:sldMk cId="16499557" sldId="275"/>
        </pc:sldMkLst>
      </pc:sldChg>
      <pc:sldChg chg="addSp delSp modSp add mod modAnim">
        <pc:chgData name="이 준성" userId="154a96bc2853bb67" providerId="LiveId" clId="{58BC5F19-0CE5-4FFC-B09D-D4B547B2E7EE}" dt="2022-07-30T23:55:25.067" v="5820"/>
        <pc:sldMkLst>
          <pc:docMk/>
          <pc:sldMk cId="2356673920" sldId="275"/>
        </pc:sldMkLst>
        <pc:spChg chg="add mod">
          <ac:chgData name="이 준성" userId="154a96bc2853bb67" providerId="LiveId" clId="{58BC5F19-0CE5-4FFC-B09D-D4B547B2E7EE}" dt="2022-07-30T15:16:28.379" v="3943" actId="1076"/>
          <ac:spMkLst>
            <pc:docMk/>
            <pc:sldMk cId="2356673920" sldId="275"/>
            <ac:spMk id="8" creationId="{6A75B1B7-DD9B-62AA-8F0F-79AF5194275B}"/>
          </ac:spMkLst>
        </pc:spChg>
        <pc:spChg chg="add mod">
          <ac:chgData name="이 준성" userId="154a96bc2853bb67" providerId="LiveId" clId="{58BC5F19-0CE5-4FFC-B09D-D4B547B2E7EE}" dt="2022-07-30T15:17:08.876" v="3977" actId="20577"/>
          <ac:spMkLst>
            <pc:docMk/>
            <pc:sldMk cId="2356673920" sldId="275"/>
            <ac:spMk id="9" creationId="{4E7FCA2A-7084-90FC-8EFE-6BC2C924EC2C}"/>
          </ac:spMkLst>
        </pc:spChg>
        <pc:spChg chg="add mod">
          <ac:chgData name="이 준성" userId="154a96bc2853bb67" providerId="LiveId" clId="{58BC5F19-0CE5-4FFC-B09D-D4B547B2E7EE}" dt="2022-07-30T17:00:34.141" v="4300" actId="14100"/>
          <ac:spMkLst>
            <pc:docMk/>
            <pc:sldMk cId="2356673920" sldId="275"/>
            <ac:spMk id="10" creationId="{1B04606F-3F0C-3A0C-7EB3-BECB3167F0A5}"/>
          </ac:spMkLst>
        </pc:spChg>
        <pc:spChg chg="del">
          <ac:chgData name="이 준성" userId="154a96bc2853bb67" providerId="LiveId" clId="{58BC5F19-0CE5-4FFC-B09D-D4B547B2E7EE}" dt="2022-07-30T15:16:00.753" v="3914" actId="478"/>
          <ac:spMkLst>
            <pc:docMk/>
            <pc:sldMk cId="2356673920" sldId="275"/>
            <ac:spMk id="17" creationId="{86623834-4520-E942-74E0-B1C3F90F99FF}"/>
          </ac:spMkLst>
        </pc:spChg>
        <pc:spChg chg="del">
          <ac:chgData name="이 준성" userId="154a96bc2853bb67" providerId="LiveId" clId="{58BC5F19-0CE5-4FFC-B09D-D4B547B2E7EE}" dt="2022-07-30T15:16:00.753" v="3914" actId="478"/>
          <ac:spMkLst>
            <pc:docMk/>
            <pc:sldMk cId="2356673920" sldId="275"/>
            <ac:spMk id="18" creationId="{8ADC7389-1378-012E-C34E-B244344C042F}"/>
          </ac:spMkLst>
        </pc:spChg>
        <pc:spChg chg="del">
          <ac:chgData name="이 준성" userId="154a96bc2853bb67" providerId="LiveId" clId="{58BC5F19-0CE5-4FFC-B09D-D4B547B2E7EE}" dt="2022-07-30T15:15:58.004" v="3913" actId="478"/>
          <ac:spMkLst>
            <pc:docMk/>
            <pc:sldMk cId="2356673920" sldId="275"/>
            <ac:spMk id="20" creationId="{CA8E49E4-905C-0314-10AD-E3D62D6892DA}"/>
          </ac:spMkLst>
        </pc:spChg>
        <pc:spChg chg="del">
          <ac:chgData name="이 준성" userId="154a96bc2853bb67" providerId="LiveId" clId="{58BC5F19-0CE5-4FFC-B09D-D4B547B2E7EE}" dt="2022-07-30T15:16:00.753" v="3914" actId="478"/>
          <ac:spMkLst>
            <pc:docMk/>
            <pc:sldMk cId="2356673920" sldId="275"/>
            <ac:spMk id="21" creationId="{39275E92-A3AD-C877-6280-B8753D5E577E}"/>
          </ac:spMkLst>
        </pc:spChg>
        <pc:picChg chg="add mod">
          <ac:chgData name="이 준성" userId="154a96bc2853bb67" providerId="LiveId" clId="{58BC5F19-0CE5-4FFC-B09D-D4B547B2E7EE}" dt="2022-07-30T17:11:22.385" v="4429" actId="1076"/>
          <ac:picMkLst>
            <pc:docMk/>
            <pc:sldMk cId="2356673920" sldId="275"/>
            <ac:picMk id="7" creationId="{40C0E074-407F-1931-FE05-A980C7627FE9}"/>
          </ac:picMkLst>
        </pc:picChg>
        <pc:cxnChg chg="del">
          <ac:chgData name="이 준성" userId="154a96bc2853bb67" providerId="LiveId" clId="{58BC5F19-0CE5-4FFC-B09D-D4B547B2E7EE}" dt="2022-07-30T15:15:58.004" v="3913" actId="478"/>
          <ac:cxnSpMkLst>
            <pc:docMk/>
            <pc:sldMk cId="2356673920" sldId="275"/>
            <ac:cxnSpMk id="19" creationId="{66FAA160-8DA9-8923-B757-E0A418B0D6F8}"/>
          </ac:cxnSpMkLst>
        </pc:cxnChg>
      </pc:sldChg>
      <pc:sldChg chg="addSp delSp modSp add mod">
        <pc:chgData name="이 준성" userId="154a96bc2853bb67" providerId="LiveId" clId="{58BC5F19-0CE5-4FFC-B09D-D4B547B2E7EE}" dt="2022-07-30T16:52:53.087" v="4268"/>
        <pc:sldMkLst>
          <pc:docMk/>
          <pc:sldMk cId="2226504243" sldId="276"/>
        </pc:sldMkLst>
        <pc:spChg chg="add mod">
          <ac:chgData name="이 준성" userId="154a96bc2853bb67" providerId="LiveId" clId="{58BC5F19-0CE5-4FFC-B09D-D4B547B2E7EE}" dt="2022-07-30T15:24:35.710" v="4034" actId="1076"/>
          <ac:spMkLst>
            <pc:docMk/>
            <pc:sldMk cId="2226504243" sldId="276"/>
            <ac:spMk id="2" creationId="{CAD74351-56CE-A4E6-EFF8-E6D1EDD8F3CB}"/>
          </ac:spMkLst>
        </pc:spChg>
        <pc:spChg chg="add mod">
          <ac:chgData name="이 준성" userId="154a96bc2853bb67" providerId="LiveId" clId="{58BC5F19-0CE5-4FFC-B09D-D4B547B2E7EE}" dt="2022-07-30T16:52:53.087" v="4268"/>
          <ac:spMkLst>
            <pc:docMk/>
            <pc:sldMk cId="2226504243" sldId="276"/>
            <ac:spMk id="8" creationId="{CD1EF860-44BC-DE50-2147-A17A55A6FD4D}"/>
          </ac:spMkLst>
        </pc:spChg>
        <pc:spChg chg="add mod">
          <ac:chgData name="이 준성" userId="154a96bc2853bb67" providerId="LiveId" clId="{58BC5F19-0CE5-4FFC-B09D-D4B547B2E7EE}" dt="2022-07-30T15:24:44.498" v="4035"/>
          <ac:spMkLst>
            <pc:docMk/>
            <pc:sldMk cId="2226504243" sldId="276"/>
            <ac:spMk id="10" creationId="{B0E36DD2-660F-6FAA-EB17-CB704DA06C1A}"/>
          </ac:spMkLst>
        </pc:spChg>
        <pc:spChg chg="add del">
          <ac:chgData name="이 준성" userId="154a96bc2853bb67" providerId="LiveId" clId="{58BC5F19-0CE5-4FFC-B09D-D4B547B2E7EE}" dt="2022-07-30T15:21:26.091" v="4010" actId="478"/>
          <ac:spMkLst>
            <pc:docMk/>
            <pc:sldMk cId="2226504243" sldId="276"/>
            <ac:spMk id="17" creationId="{86623834-4520-E942-74E0-B1C3F90F99FF}"/>
          </ac:spMkLst>
        </pc:spChg>
        <pc:spChg chg="del">
          <ac:chgData name="이 준성" userId="154a96bc2853bb67" providerId="LiveId" clId="{58BC5F19-0CE5-4FFC-B09D-D4B547B2E7EE}" dt="2022-07-30T15:21:26.679" v="4011" actId="478"/>
          <ac:spMkLst>
            <pc:docMk/>
            <pc:sldMk cId="2226504243" sldId="276"/>
            <ac:spMk id="18" creationId="{8ADC7389-1378-012E-C34E-B244344C042F}"/>
          </ac:spMkLst>
        </pc:spChg>
        <pc:spChg chg="del">
          <ac:chgData name="이 준성" userId="154a96bc2853bb67" providerId="LiveId" clId="{58BC5F19-0CE5-4FFC-B09D-D4B547B2E7EE}" dt="2022-07-30T15:21:26.679" v="4011" actId="478"/>
          <ac:spMkLst>
            <pc:docMk/>
            <pc:sldMk cId="2226504243" sldId="276"/>
            <ac:spMk id="20" creationId="{CA8E49E4-905C-0314-10AD-E3D62D6892DA}"/>
          </ac:spMkLst>
        </pc:spChg>
        <pc:spChg chg="del">
          <ac:chgData name="이 준성" userId="154a96bc2853bb67" providerId="LiveId" clId="{58BC5F19-0CE5-4FFC-B09D-D4B547B2E7EE}" dt="2022-07-30T15:21:27.403" v="4012" actId="478"/>
          <ac:spMkLst>
            <pc:docMk/>
            <pc:sldMk cId="2226504243" sldId="276"/>
            <ac:spMk id="21" creationId="{39275E92-A3AD-C877-6280-B8753D5E577E}"/>
          </ac:spMkLst>
        </pc:spChg>
        <pc:picChg chg="add mod">
          <ac:chgData name="이 준성" userId="154a96bc2853bb67" providerId="LiveId" clId="{58BC5F19-0CE5-4FFC-B09D-D4B547B2E7EE}" dt="2022-07-30T15:21:38.422" v="4014"/>
          <ac:picMkLst>
            <pc:docMk/>
            <pc:sldMk cId="2226504243" sldId="276"/>
            <ac:picMk id="7" creationId="{47833CBF-A9F8-F7F3-A5C0-7178F109EA54}"/>
          </ac:picMkLst>
        </pc:picChg>
        <pc:cxnChg chg="del">
          <ac:chgData name="이 준성" userId="154a96bc2853bb67" providerId="LiveId" clId="{58BC5F19-0CE5-4FFC-B09D-D4B547B2E7EE}" dt="2022-07-30T15:21:26.679" v="4011" actId="478"/>
          <ac:cxnSpMkLst>
            <pc:docMk/>
            <pc:sldMk cId="2226504243" sldId="276"/>
            <ac:cxnSpMk id="19" creationId="{66FAA160-8DA9-8923-B757-E0A418B0D6F8}"/>
          </ac:cxnSpMkLst>
        </pc:cxnChg>
      </pc:sldChg>
      <pc:sldChg chg="addSp delSp modSp add mod modAnim">
        <pc:chgData name="이 준성" userId="154a96bc2853bb67" providerId="LiveId" clId="{58BC5F19-0CE5-4FFC-B09D-D4B547B2E7EE}" dt="2022-07-30T23:55:54.747" v="5824" actId="1076"/>
        <pc:sldMkLst>
          <pc:docMk/>
          <pc:sldMk cId="2904424914" sldId="277"/>
        </pc:sldMkLst>
        <pc:spChg chg="add mod">
          <ac:chgData name="이 준성" userId="154a96bc2853bb67" providerId="LiveId" clId="{58BC5F19-0CE5-4FFC-B09D-D4B547B2E7EE}" dt="2022-07-30T15:24:59.111" v="4046" actId="20577"/>
          <ac:spMkLst>
            <pc:docMk/>
            <pc:sldMk cId="2904424914" sldId="277"/>
            <ac:spMk id="7" creationId="{0A7A0898-7FEB-B867-2892-ABCB5207482B}"/>
          </ac:spMkLst>
        </pc:spChg>
        <pc:spChg chg="mod">
          <ac:chgData name="이 준성" userId="154a96bc2853bb67" providerId="LiveId" clId="{58BC5F19-0CE5-4FFC-B09D-D4B547B2E7EE}" dt="2022-07-30T18:23:34.410" v="5672" actId="20577"/>
          <ac:spMkLst>
            <pc:docMk/>
            <pc:sldMk cId="2904424914" sldId="277"/>
            <ac:spMk id="20" creationId="{CA8E49E4-905C-0314-10AD-E3D62D6892DA}"/>
          </ac:spMkLst>
        </pc:spChg>
        <pc:spChg chg="add mod ord">
          <ac:chgData name="이 준성" userId="154a96bc2853bb67" providerId="LiveId" clId="{58BC5F19-0CE5-4FFC-B09D-D4B547B2E7EE}" dt="2022-07-30T15:49:42.590" v="4094" actId="14100"/>
          <ac:spMkLst>
            <pc:docMk/>
            <pc:sldMk cId="2904424914" sldId="277"/>
            <ac:spMk id="22" creationId="{C6A3EF51-56D9-9DBE-BC8B-E68C18CE7620}"/>
          </ac:spMkLst>
        </pc:spChg>
        <pc:picChg chg="add mod">
          <ac:chgData name="이 준성" userId="154a96bc2853bb67" providerId="LiveId" clId="{58BC5F19-0CE5-4FFC-B09D-D4B547B2E7EE}" dt="2022-07-30T23:55:54.747" v="5824" actId="1076"/>
          <ac:picMkLst>
            <pc:docMk/>
            <pc:sldMk cId="2904424914" sldId="277"/>
            <ac:picMk id="7170" creationId="{EFD2C4E3-A7BE-617C-E338-D021B53E74FC}"/>
          </ac:picMkLst>
        </pc:picChg>
        <pc:picChg chg="add del mod">
          <ac:chgData name="이 준성" userId="154a96bc2853bb67" providerId="LiveId" clId="{58BC5F19-0CE5-4FFC-B09D-D4B547B2E7EE}" dt="2022-07-30T15:26:01.812" v="4056" actId="478"/>
          <ac:picMkLst>
            <pc:docMk/>
            <pc:sldMk cId="2904424914" sldId="277"/>
            <ac:picMk id="7172" creationId="{3D65C21F-B07A-23DA-7A9D-58E6CABB03FC}"/>
          </ac:picMkLst>
        </pc:picChg>
        <pc:picChg chg="add mod">
          <ac:chgData name="이 준성" userId="154a96bc2853bb67" providerId="LiveId" clId="{58BC5F19-0CE5-4FFC-B09D-D4B547B2E7EE}" dt="2022-07-30T23:55:54.747" v="5824" actId="1076"/>
          <ac:picMkLst>
            <pc:docMk/>
            <pc:sldMk cId="2904424914" sldId="277"/>
            <ac:picMk id="7174" creationId="{F85D2ACD-F763-B853-4435-69B69E1692AB}"/>
          </ac:picMkLst>
        </pc:picChg>
        <pc:picChg chg="add mod">
          <ac:chgData name="이 준성" userId="154a96bc2853bb67" providerId="LiveId" clId="{58BC5F19-0CE5-4FFC-B09D-D4B547B2E7EE}" dt="2022-07-30T23:55:54.747" v="5824" actId="1076"/>
          <ac:picMkLst>
            <pc:docMk/>
            <pc:sldMk cId="2904424914" sldId="277"/>
            <ac:picMk id="7176" creationId="{43FE57A5-4393-3099-39CF-EDA9C34FA026}"/>
          </ac:picMkLst>
        </pc:picChg>
        <pc:picChg chg="add mod">
          <ac:chgData name="이 준성" userId="154a96bc2853bb67" providerId="LiveId" clId="{58BC5F19-0CE5-4FFC-B09D-D4B547B2E7EE}" dt="2022-07-30T23:55:54.747" v="5824" actId="1076"/>
          <ac:picMkLst>
            <pc:docMk/>
            <pc:sldMk cId="2904424914" sldId="277"/>
            <ac:picMk id="7178" creationId="{0F2EF2E9-497D-BE67-8993-572EB89BC038}"/>
          </ac:picMkLst>
        </pc:picChg>
        <pc:picChg chg="add del">
          <ac:chgData name="이 준성" userId="154a96bc2853bb67" providerId="LiveId" clId="{58BC5F19-0CE5-4FFC-B09D-D4B547B2E7EE}" dt="2022-07-30T15:44:29.815" v="4067" actId="478"/>
          <ac:picMkLst>
            <pc:docMk/>
            <pc:sldMk cId="2904424914" sldId="277"/>
            <ac:picMk id="7180" creationId="{25F11F33-F46F-570C-D75B-54974CC1CF3A}"/>
          </ac:picMkLst>
        </pc:picChg>
        <pc:picChg chg="add del">
          <ac:chgData name="이 준성" userId="154a96bc2853bb67" providerId="LiveId" clId="{58BC5F19-0CE5-4FFC-B09D-D4B547B2E7EE}" dt="2022-07-30T15:44:38.093" v="4069" actId="478"/>
          <ac:picMkLst>
            <pc:docMk/>
            <pc:sldMk cId="2904424914" sldId="277"/>
            <ac:picMk id="7182" creationId="{3A8F6303-1EAE-AE69-CBFB-E05D7EE39E92}"/>
          </ac:picMkLst>
        </pc:picChg>
        <pc:picChg chg="add del">
          <ac:chgData name="이 준성" userId="154a96bc2853bb67" providerId="LiveId" clId="{58BC5F19-0CE5-4FFC-B09D-D4B547B2E7EE}" dt="2022-07-30T15:44:49.216" v="4071" actId="478"/>
          <ac:picMkLst>
            <pc:docMk/>
            <pc:sldMk cId="2904424914" sldId="277"/>
            <ac:picMk id="7184" creationId="{CEDB1973-1E78-6AF7-9D92-61FF9E2E2D9B}"/>
          </ac:picMkLst>
        </pc:picChg>
        <pc:picChg chg="add del">
          <ac:chgData name="이 준성" userId="154a96bc2853bb67" providerId="LiveId" clId="{58BC5F19-0CE5-4FFC-B09D-D4B547B2E7EE}" dt="2022-07-30T15:45:06.357" v="4073" actId="478"/>
          <ac:picMkLst>
            <pc:docMk/>
            <pc:sldMk cId="2904424914" sldId="277"/>
            <ac:picMk id="7186" creationId="{C74F3118-6B7C-8337-BD46-D0F2C240800C}"/>
          </ac:picMkLst>
        </pc:picChg>
        <pc:picChg chg="add mod">
          <ac:chgData name="이 준성" userId="154a96bc2853bb67" providerId="LiveId" clId="{58BC5F19-0CE5-4FFC-B09D-D4B547B2E7EE}" dt="2022-07-30T23:55:54.747" v="5824" actId="1076"/>
          <ac:picMkLst>
            <pc:docMk/>
            <pc:sldMk cId="2904424914" sldId="277"/>
            <ac:picMk id="7188" creationId="{8B610039-5FD2-57F0-C9D1-75AFE6416CE1}"/>
          </ac:picMkLst>
        </pc:picChg>
        <pc:picChg chg="add mod">
          <ac:chgData name="이 준성" userId="154a96bc2853bb67" providerId="LiveId" clId="{58BC5F19-0CE5-4FFC-B09D-D4B547B2E7EE}" dt="2022-07-30T23:55:54.747" v="5824" actId="1076"/>
          <ac:picMkLst>
            <pc:docMk/>
            <pc:sldMk cId="2904424914" sldId="277"/>
            <ac:picMk id="7190" creationId="{8F87F7F4-3ADC-427F-545B-34BA96B7526D}"/>
          </ac:picMkLst>
        </pc:picChg>
        <pc:picChg chg="add del">
          <ac:chgData name="이 준성" userId="154a96bc2853bb67" providerId="LiveId" clId="{58BC5F19-0CE5-4FFC-B09D-D4B547B2E7EE}" dt="2022-07-30T16:49:17.301" v="4227" actId="478"/>
          <ac:picMkLst>
            <pc:docMk/>
            <pc:sldMk cId="2904424914" sldId="277"/>
            <ac:picMk id="7192" creationId="{0CCE9F6E-4B4D-C58C-17D5-47751D07FB85}"/>
          </ac:picMkLst>
        </pc:picChg>
        <pc:picChg chg="add mod">
          <ac:chgData name="이 준성" userId="154a96bc2853bb67" providerId="LiveId" clId="{58BC5F19-0CE5-4FFC-B09D-D4B547B2E7EE}" dt="2022-07-30T23:55:54.747" v="5824" actId="1076"/>
          <ac:picMkLst>
            <pc:docMk/>
            <pc:sldMk cId="2904424914" sldId="277"/>
            <ac:picMk id="7194" creationId="{9129E4FD-1777-DC3F-5B96-D5EC3C3E3F36}"/>
          </ac:picMkLst>
        </pc:picChg>
      </pc:sldChg>
      <pc:sldChg chg="addSp delSp modSp add mod setBg">
        <pc:chgData name="이 준성" userId="154a96bc2853bb67" providerId="LiveId" clId="{58BC5F19-0CE5-4FFC-B09D-D4B547B2E7EE}" dt="2022-07-30T18:23:45.778" v="5679" actId="6549"/>
        <pc:sldMkLst>
          <pc:docMk/>
          <pc:sldMk cId="1705425911" sldId="278"/>
        </pc:sldMkLst>
        <pc:spChg chg="add mod ord">
          <ac:chgData name="이 준성" userId="154a96bc2853bb67" providerId="LiveId" clId="{58BC5F19-0CE5-4FFC-B09D-D4B547B2E7EE}" dt="2022-07-30T17:05:37.076" v="4369" actId="692"/>
          <ac:spMkLst>
            <pc:docMk/>
            <pc:sldMk cId="1705425911" sldId="278"/>
            <ac:spMk id="11" creationId="{3CC1C7F2-2014-4845-FF3B-04B9ED0749B5}"/>
          </ac:spMkLst>
        </pc:spChg>
        <pc:spChg chg="add mod">
          <ac:chgData name="이 준성" userId="154a96bc2853bb67" providerId="LiveId" clId="{58BC5F19-0CE5-4FFC-B09D-D4B547B2E7EE}" dt="2022-07-30T17:09:47.412" v="4413" actId="1076"/>
          <ac:spMkLst>
            <pc:docMk/>
            <pc:sldMk cId="1705425911" sldId="278"/>
            <ac:spMk id="12" creationId="{DBFA522D-46DB-C664-932D-1E820166E93E}"/>
          </ac:spMkLst>
        </pc:spChg>
        <pc:spChg chg="mod">
          <ac:chgData name="이 준성" userId="154a96bc2853bb67" providerId="LiveId" clId="{58BC5F19-0CE5-4FFC-B09D-D4B547B2E7EE}" dt="2022-07-30T18:23:45.778" v="5679" actId="6549"/>
          <ac:spMkLst>
            <pc:docMk/>
            <pc:sldMk cId="1705425911" sldId="278"/>
            <ac:spMk id="20" creationId="{CA8E49E4-905C-0314-10AD-E3D62D6892DA}"/>
          </ac:spMkLst>
        </pc:spChg>
        <pc:picChg chg="add del">
          <ac:chgData name="이 준성" userId="154a96bc2853bb67" providerId="LiveId" clId="{58BC5F19-0CE5-4FFC-B09D-D4B547B2E7EE}" dt="2022-07-30T17:02:56.349" v="4310" actId="478"/>
          <ac:picMkLst>
            <pc:docMk/>
            <pc:sldMk cId="1705425911" sldId="278"/>
            <ac:picMk id="3" creationId="{4AEBB35B-E10B-207D-3E3F-3CCBF8EF4727}"/>
          </ac:picMkLst>
        </pc:picChg>
        <pc:picChg chg="add mod">
          <ac:chgData name="이 준성" userId="154a96bc2853bb67" providerId="LiveId" clId="{58BC5F19-0CE5-4FFC-B09D-D4B547B2E7EE}" dt="2022-07-30T17:05:23.002" v="4367" actId="1076"/>
          <ac:picMkLst>
            <pc:docMk/>
            <pc:sldMk cId="1705425911" sldId="278"/>
            <ac:picMk id="5" creationId="{BF34325C-46BC-09C9-D4E4-F55A9A1D8373}"/>
          </ac:picMkLst>
        </pc:picChg>
      </pc:sldChg>
      <pc:sldChg chg="addSp delSp modSp add mod">
        <pc:chgData name="이 준성" userId="154a96bc2853bb67" providerId="LiveId" clId="{58BC5F19-0CE5-4FFC-B09D-D4B547B2E7EE}" dt="2022-07-30T18:23:49.025" v="5682" actId="20577"/>
        <pc:sldMkLst>
          <pc:docMk/>
          <pc:sldMk cId="714491282" sldId="279"/>
        </pc:sldMkLst>
        <pc:spChg chg="add del">
          <ac:chgData name="이 준성" userId="154a96bc2853bb67" providerId="LiveId" clId="{58BC5F19-0CE5-4FFC-B09D-D4B547B2E7EE}" dt="2022-07-30T17:08:10.463" v="4371"/>
          <ac:spMkLst>
            <pc:docMk/>
            <pc:sldMk cId="714491282" sldId="279"/>
            <ac:spMk id="2" creationId="{9384D3D3-99D7-797F-33D0-7D0C95BA3E4E}"/>
          </ac:spMkLst>
        </pc:spChg>
        <pc:spChg chg="add mod">
          <ac:chgData name="이 준성" userId="154a96bc2853bb67" providerId="LiveId" clId="{58BC5F19-0CE5-4FFC-B09D-D4B547B2E7EE}" dt="2022-07-30T17:08:41.732" v="4375"/>
          <ac:spMkLst>
            <pc:docMk/>
            <pc:sldMk cId="714491282" sldId="279"/>
            <ac:spMk id="9" creationId="{2384B364-6EA5-61CA-A891-15DF471F67DC}"/>
          </ac:spMkLst>
        </pc:spChg>
        <pc:spChg chg="add mod">
          <ac:chgData name="이 준성" userId="154a96bc2853bb67" providerId="LiveId" clId="{58BC5F19-0CE5-4FFC-B09D-D4B547B2E7EE}" dt="2022-07-30T17:09:53.993" v="4417" actId="20577"/>
          <ac:spMkLst>
            <pc:docMk/>
            <pc:sldMk cId="714491282" sldId="279"/>
            <ac:spMk id="10" creationId="{E41F3E44-B39F-67B6-229D-8E376AA959AC}"/>
          </ac:spMkLst>
        </pc:spChg>
        <pc:spChg chg="mod">
          <ac:chgData name="이 준성" userId="154a96bc2853bb67" providerId="LiveId" clId="{58BC5F19-0CE5-4FFC-B09D-D4B547B2E7EE}" dt="2022-07-30T18:23:49.025" v="5682" actId="20577"/>
          <ac:spMkLst>
            <pc:docMk/>
            <pc:sldMk cId="714491282" sldId="279"/>
            <ac:spMk id="20" creationId="{CA8E49E4-905C-0314-10AD-E3D62D6892DA}"/>
          </ac:spMkLst>
        </pc:spChg>
        <pc:picChg chg="add mod">
          <ac:chgData name="이 준성" userId="154a96bc2853bb67" providerId="LiveId" clId="{58BC5F19-0CE5-4FFC-B09D-D4B547B2E7EE}" dt="2022-07-30T17:08:46.802" v="4376" actId="1076"/>
          <ac:picMkLst>
            <pc:docMk/>
            <pc:sldMk cId="714491282" sldId="279"/>
            <ac:picMk id="13316" creationId="{8E467728-33D0-CC80-E6A9-0C4D8943B912}"/>
          </ac:picMkLst>
        </pc:picChg>
      </pc:sldChg>
      <pc:sldChg chg="addSp delSp modSp add mod modAnim">
        <pc:chgData name="이 준성" userId="154a96bc2853bb67" providerId="LiveId" clId="{58BC5F19-0CE5-4FFC-B09D-D4B547B2E7EE}" dt="2022-07-30T23:55:59.035" v="5825"/>
        <pc:sldMkLst>
          <pc:docMk/>
          <pc:sldMk cId="3645365383" sldId="280"/>
        </pc:sldMkLst>
        <pc:spChg chg="mod">
          <ac:chgData name="이 준성" userId="154a96bc2853bb67" providerId="LiveId" clId="{58BC5F19-0CE5-4FFC-B09D-D4B547B2E7EE}" dt="2022-07-30T15:53:57.796" v="4114" actId="20577"/>
          <ac:spMkLst>
            <pc:docMk/>
            <pc:sldMk cId="3645365383" sldId="280"/>
            <ac:spMk id="7" creationId="{0A7A0898-7FEB-B867-2892-ABCB5207482B}"/>
          </ac:spMkLst>
        </pc:spChg>
        <pc:spChg chg="mod">
          <ac:chgData name="이 준성" userId="154a96bc2853bb67" providerId="LiveId" clId="{58BC5F19-0CE5-4FFC-B09D-D4B547B2E7EE}" dt="2022-07-30T18:23:37.817" v="5674" actId="20577"/>
          <ac:spMkLst>
            <pc:docMk/>
            <pc:sldMk cId="3645365383" sldId="280"/>
            <ac:spMk id="20" creationId="{CA8E49E4-905C-0314-10AD-E3D62D6892DA}"/>
          </ac:spMkLst>
        </pc:spChg>
        <pc:picChg chg="del">
          <ac:chgData name="이 준성" userId="154a96bc2853bb67" providerId="LiveId" clId="{58BC5F19-0CE5-4FFC-B09D-D4B547B2E7EE}" dt="2022-07-30T15:54:00.385" v="4117" actId="478"/>
          <ac:picMkLst>
            <pc:docMk/>
            <pc:sldMk cId="3645365383" sldId="280"/>
            <ac:picMk id="7170" creationId="{EFD2C4E3-A7BE-617C-E338-D021B53E74FC}"/>
          </ac:picMkLst>
        </pc:picChg>
        <pc:picChg chg="del">
          <ac:chgData name="이 준성" userId="154a96bc2853bb67" providerId="LiveId" clId="{58BC5F19-0CE5-4FFC-B09D-D4B547B2E7EE}" dt="2022-07-30T15:53:59.572" v="4115" actId="478"/>
          <ac:picMkLst>
            <pc:docMk/>
            <pc:sldMk cId="3645365383" sldId="280"/>
            <ac:picMk id="7174" creationId="{F85D2ACD-F763-B853-4435-69B69E1692AB}"/>
          </ac:picMkLst>
        </pc:picChg>
        <pc:picChg chg="del">
          <ac:chgData name="이 준성" userId="154a96bc2853bb67" providerId="LiveId" clId="{58BC5F19-0CE5-4FFC-B09D-D4B547B2E7EE}" dt="2022-07-30T15:53:59.875" v="4116" actId="478"/>
          <ac:picMkLst>
            <pc:docMk/>
            <pc:sldMk cId="3645365383" sldId="280"/>
            <ac:picMk id="7176" creationId="{43FE57A5-4393-3099-39CF-EDA9C34FA026}"/>
          </ac:picMkLst>
        </pc:picChg>
        <pc:picChg chg="del">
          <ac:chgData name="이 준성" userId="154a96bc2853bb67" providerId="LiveId" clId="{58BC5F19-0CE5-4FFC-B09D-D4B547B2E7EE}" dt="2022-07-30T15:54:01.202" v="4120" actId="478"/>
          <ac:picMkLst>
            <pc:docMk/>
            <pc:sldMk cId="3645365383" sldId="280"/>
            <ac:picMk id="7178" creationId="{0F2EF2E9-497D-BE67-8993-572EB89BC038}"/>
          </ac:picMkLst>
        </pc:picChg>
        <pc:picChg chg="del">
          <ac:chgData name="이 준성" userId="154a96bc2853bb67" providerId="LiveId" clId="{58BC5F19-0CE5-4FFC-B09D-D4B547B2E7EE}" dt="2022-07-30T15:54:00.611" v="4118" actId="478"/>
          <ac:picMkLst>
            <pc:docMk/>
            <pc:sldMk cId="3645365383" sldId="280"/>
            <ac:picMk id="7188" creationId="{8B610039-5FD2-57F0-C9D1-75AFE6416CE1}"/>
          </ac:picMkLst>
        </pc:picChg>
        <pc:picChg chg="del">
          <ac:chgData name="이 준성" userId="154a96bc2853bb67" providerId="LiveId" clId="{58BC5F19-0CE5-4FFC-B09D-D4B547B2E7EE}" dt="2022-07-30T15:54:00.940" v="4119" actId="478"/>
          <ac:picMkLst>
            <pc:docMk/>
            <pc:sldMk cId="3645365383" sldId="280"/>
            <ac:picMk id="7190" creationId="{8F87F7F4-3ADC-427F-545B-34BA96B7526D}"/>
          </ac:picMkLst>
        </pc:picChg>
        <pc:picChg chg="add del">
          <ac:chgData name="이 준성" userId="154a96bc2853bb67" providerId="LiveId" clId="{58BC5F19-0CE5-4FFC-B09D-D4B547B2E7EE}" dt="2022-07-30T15:54:17.954" v="4122" actId="478"/>
          <ac:picMkLst>
            <pc:docMk/>
            <pc:sldMk cId="3645365383" sldId="280"/>
            <ac:picMk id="10242" creationId="{088A717F-FFB2-367D-05A9-AEC424689F9C}"/>
          </ac:picMkLst>
        </pc:picChg>
        <pc:picChg chg="add del mod">
          <ac:chgData name="이 준성" userId="154a96bc2853bb67" providerId="LiveId" clId="{58BC5F19-0CE5-4FFC-B09D-D4B547B2E7EE}" dt="2022-07-30T15:54:34.278" v="4128" actId="478"/>
          <ac:picMkLst>
            <pc:docMk/>
            <pc:sldMk cId="3645365383" sldId="280"/>
            <ac:picMk id="10244" creationId="{7EF2790D-805C-5DF1-26B8-CCC15F012014}"/>
          </ac:picMkLst>
        </pc:picChg>
        <pc:picChg chg="add mod">
          <ac:chgData name="이 준성" userId="154a96bc2853bb67" providerId="LiveId" clId="{58BC5F19-0CE5-4FFC-B09D-D4B547B2E7EE}" dt="2022-07-30T15:56:29.828" v="4140" actId="14100"/>
          <ac:picMkLst>
            <pc:docMk/>
            <pc:sldMk cId="3645365383" sldId="280"/>
            <ac:picMk id="10246" creationId="{49BBDAAF-5250-90BC-E454-F733F7A4CFE1}"/>
          </ac:picMkLst>
        </pc:picChg>
        <pc:picChg chg="add mod">
          <ac:chgData name="이 준성" userId="154a96bc2853bb67" providerId="LiveId" clId="{58BC5F19-0CE5-4FFC-B09D-D4B547B2E7EE}" dt="2022-07-30T15:55:54.793" v="4134" actId="1076"/>
          <ac:picMkLst>
            <pc:docMk/>
            <pc:sldMk cId="3645365383" sldId="280"/>
            <ac:picMk id="10248" creationId="{CFD63F25-7D4B-1D5A-6A52-70092109B035}"/>
          </ac:picMkLst>
        </pc:picChg>
        <pc:picChg chg="add del mod">
          <ac:chgData name="이 준성" userId="154a96bc2853bb67" providerId="LiveId" clId="{58BC5F19-0CE5-4FFC-B09D-D4B547B2E7EE}" dt="2022-07-30T15:57:16.630" v="4148" actId="478"/>
          <ac:picMkLst>
            <pc:docMk/>
            <pc:sldMk cId="3645365383" sldId="280"/>
            <ac:picMk id="10250" creationId="{2645DAA0-FE52-2781-24E1-DD8B499CBE8B}"/>
          </ac:picMkLst>
        </pc:picChg>
        <pc:picChg chg="add del">
          <ac:chgData name="이 준성" userId="154a96bc2853bb67" providerId="LiveId" clId="{58BC5F19-0CE5-4FFC-B09D-D4B547B2E7EE}" dt="2022-07-30T15:56:50.317" v="4145" actId="478"/>
          <ac:picMkLst>
            <pc:docMk/>
            <pc:sldMk cId="3645365383" sldId="280"/>
            <ac:picMk id="10252" creationId="{9435AAA9-A314-2672-E3AD-B0C9577E8E04}"/>
          </ac:picMkLst>
        </pc:picChg>
        <pc:picChg chg="add mod">
          <ac:chgData name="이 준성" userId="154a96bc2853bb67" providerId="LiveId" clId="{58BC5F19-0CE5-4FFC-B09D-D4B547B2E7EE}" dt="2022-07-30T15:57:02.627" v="4147" actId="1076"/>
          <ac:picMkLst>
            <pc:docMk/>
            <pc:sldMk cId="3645365383" sldId="280"/>
            <ac:picMk id="10254" creationId="{9676D5AB-3727-5FE9-FEDE-23C2D7600D2F}"/>
          </ac:picMkLst>
        </pc:picChg>
        <pc:picChg chg="add mod">
          <ac:chgData name="이 준성" userId="154a96bc2853bb67" providerId="LiveId" clId="{58BC5F19-0CE5-4FFC-B09D-D4B547B2E7EE}" dt="2022-07-30T15:57:22.949" v="4151" actId="1076"/>
          <ac:picMkLst>
            <pc:docMk/>
            <pc:sldMk cId="3645365383" sldId="280"/>
            <ac:picMk id="10256" creationId="{8CDD4F5A-259C-E9DE-F292-F3C4F4C625F4}"/>
          </ac:picMkLst>
        </pc:picChg>
      </pc:sldChg>
      <pc:sldChg chg="addSp delSp modSp add mod modAnim">
        <pc:chgData name="이 준성" userId="154a96bc2853bb67" providerId="LiveId" clId="{58BC5F19-0CE5-4FFC-B09D-D4B547B2E7EE}" dt="2022-07-30T23:56:11.916" v="5828"/>
        <pc:sldMkLst>
          <pc:docMk/>
          <pc:sldMk cId="626857421" sldId="281"/>
        </pc:sldMkLst>
        <pc:spChg chg="mod">
          <ac:chgData name="이 준성" userId="154a96bc2853bb67" providerId="LiveId" clId="{58BC5F19-0CE5-4FFC-B09D-D4B547B2E7EE}" dt="2022-07-30T16:20:33.765" v="4159" actId="20577"/>
          <ac:spMkLst>
            <pc:docMk/>
            <pc:sldMk cId="626857421" sldId="281"/>
            <ac:spMk id="7" creationId="{0A7A0898-7FEB-B867-2892-ABCB5207482B}"/>
          </ac:spMkLst>
        </pc:spChg>
        <pc:spChg chg="mod">
          <ac:chgData name="이 준성" userId="154a96bc2853bb67" providerId="LiveId" clId="{58BC5F19-0CE5-4FFC-B09D-D4B547B2E7EE}" dt="2022-07-30T18:23:40.985" v="5676" actId="20577"/>
          <ac:spMkLst>
            <pc:docMk/>
            <pc:sldMk cId="626857421" sldId="281"/>
            <ac:spMk id="20" creationId="{CA8E49E4-905C-0314-10AD-E3D62D6892DA}"/>
          </ac:spMkLst>
        </pc:spChg>
        <pc:spChg chg="mod">
          <ac:chgData name="이 준성" userId="154a96bc2853bb67" providerId="LiveId" clId="{58BC5F19-0CE5-4FFC-B09D-D4B547B2E7EE}" dt="2022-07-30T16:23:59.717" v="4187" actId="1076"/>
          <ac:spMkLst>
            <pc:docMk/>
            <pc:sldMk cId="626857421" sldId="281"/>
            <ac:spMk id="22" creationId="{C6A3EF51-56D9-9DBE-BC8B-E68C18CE7620}"/>
          </ac:spMkLst>
        </pc:spChg>
        <pc:picChg chg="add mod">
          <ac:chgData name="이 준성" userId="154a96bc2853bb67" providerId="LiveId" clId="{58BC5F19-0CE5-4FFC-B09D-D4B547B2E7EE}" dt="2022-07-30T23:56:04.934" v="5826" actId="1076"/>
          <ac:picMkLst>
            <pc:docMk/>
            <pc:sldMk cId="626857421" sldId="281"/>
            <ac:picMk id="23" creationId="{B6543D63-A3C5-2820-7C01-16AEEA3C11A4}"/>
          </ac:picMkLst>
        </pc:picChg>
        <pc:picChg chg="del">
          <ac:chgData name="이 준성" userId="154a96bc2853bb67" providerId="LiveId" clId="{58BC5F19-0CE5-4FFC-B09D-D4B547B2E7EE}" dt="2022-07-30T16:21:00.462" v="4161" actId="478"/>
          <ac:picMkLst>
            <pc:docMk/>
            <pc:sldMk cId="626857421" sldId="281"/>
            <ac:picMk id="10246" creationId="{49BBDAAF-5250-90BC-E454-F733F7A4CFE1}"/>
          </ac:picMkLst>
        </pc:picChg>
        <pc:picChg chg="del">
          <ac:chgData name="이 준성" userId="154a96bc2853bb67" providerId="LiveId" clId="{58BC5F19-0CE5-4FFC-B09D-D4B547B2E7EE}" dt="2022-07-30T16:21:00.226" v="4160" actId="478"/>
          <ac:picMkLst>
            <pc:docMk/>
            <pc:sldMk cId="626857421" sldId="281"/>
            <ac:picMk id="10248" creationId="{CFD63F25-7D4B-1D5A-6A52-70092109B035}"/>
          </ac:picMkLst>
        </pc:picChg>
        <pc:picChg chg="del">
          <ac:chgData name="이 준성" userId="154a96bc2853bb67" providerId="LiveId" clId="{58BC5F19-0CE5-4FFC-B09D-D4B547B2E7EE}" dt="2022-07-30T16:21:01.204" v="4163" actId="478"/>
          <ac:picMkLst>
            <pc:docMk/>
            <pc:sldMk cId="626857421" sldId="281"/>
            <ac:picMk id="10254" creationId="{9676D5AB-3727-5FE9-FEDE-23C2D7600D2F}"/>
          </ac:picMkLst>
        </pc:picChg>
        <pc:picChg chg="del">
          <ac:chgData name="이 준성" userId="154a96bc2853bb67" providerId="LiveId" clId="{58BC5F19-0CE5-4FFC-B09D-D4B547B2E7EE}" dt="2022-07-30T16:21:00.807" v="4162" actId="478"/>
          <ac:picMkLst>
            <pc:docMk/>
            <pc:sldMk cId="626857421" sldId="281"/>
            <ac:picMk id="10256" creationId="{8CDD4F5A-259C-E9DE-F292-F3C4F4C625F4}"/>
          </ac:picMkLst>
        </pc:picChg>
        <pc:picChg chg="add mod">
          <ac:chgData name="이 준성" userId="154a96bc2853bb67" providerId="LiveId" clId="{58BC5F19-0CE5-4FFC-B09D-D4B547B2E7EE}" dt="2022-07-30T16:52:39.500" v="4250" actId="1076"/>
          <ac:picMkLst>
            <pc:docMk/>
            <pc:sldMk cId="626857421" sldId="281"/>
            <ac:picMk id="11266" creationId="{D49D7E41-68DB-C7E8-DAFA-D6683EBCA989}"/>
          </ac:picMkLst>
        </pc:picChg>
        <pc:picChg chg="add mod">
          <ac:chgData name="이 준성" userId="154a96bc2853bb67" providerId="LiveId" clId="{58BC5F19-0CE5-4FFC-B09D-D4B547B2E7EE}" dt="2022-07-30T16:52:39.500" v="4250" actId="1076"/>
          <ac:picMkLst>
            <pc:docMk/>
            <pc:sldMk cId="626857421" sldId="281"/>
            <ac:picMk id="11268" creationId="{DAB46DE0-2229-F7D1-2BED-9BAA591FC6F9}"/>
          </ac:picMkLst>
        </pc:picChg>
        <pc:picChg chg="add del mod">
          <ac:chgData name="이 준성" userId="154a96bc2853bb67" providerId="LiveId" clId="{58BC5F19-0CE5-4FFC-B09D-D4B547B2E7EE}" dt="2022-07-30T16:23:56.060" v="4183" actId="478"/>
          <ac:picMkLst>
            <pc:docMk/>
            <pc:sldMk cId="626857421" sldId="281"/>
            <ac:picMk id="11270" creationId="{9AE234EB-8B1C-A41E-2897-14132D065C42}"/>
          </ac:picMkLst>
        </pc:picChg>
        <pc:picChg chg="add mod">
          <ac:chgData name="이 준성" userId="154a96bc2853bb67" providerId="LiveId" clId="{58BC5F19-0CE5-4FFC-B09D-D4B547B2E7EE}" dt="2022-07-30T16:52:39.500" v="4250" actId="1076"/>
          <ac:picMkLst>
            <pc:docMk/>
            <pc:sldMk cId="626857421" sldId="281"/>
            <ac:picMk id="11272" creationId="{60B19F38-F148-3676-CA98-442F89278027}"/>
          </ac:picMkLst>
        </pc:picChg>
        <pc:picChg chg="add mod">
          <ac:chgData name="이 준성" userId="154a96bc2853bb67" providerId="LiveId" clId="{58BC5F19-0CE5-4FFC-B09D-D4B547B2E7EE}" dt="2022-07-30T23:56:06.868" v="5827" actId="166"/>
          <ac:picMkLst>
            <pc:docMk/>
            <pc:sldMk cId="626857421" sldId="281"/>
            <ac:picMk id="11274" creationId="{93C3AC60-BB06-2AB4-43AF-A0F2D8AD017C}"/>
          </ac:picMkLst>
        </pc:picChg>
        <pc:picChg chg="add mod">
          <ac:chgData name="이 준성" userId="154a96bc2853bb67" providerId="LiveId" clId="{58BC5F19-0CE5-4FFC-B09D-D4B547B2E7EE}" dt="2022-07-30T16:52:39.500" v="4250" actId="1076"/>
          <ac:picMkLst>
            <pc:docMk/>
            <pc:sldMk cId="626857421" sldId="281"/>
            <ac:picMk id="11276" creationId="{CD67E173-0B98-A2B0-2358-C207D3FBC5F0}"/>
          </ac:picMkLst>
        </pc:picChg>
        <pc:picChg chg="add mod">
          <ac:chgData name="이 준성" userId="154a96bc2853bb67" providerId="LiveId" clId="{58BC5F19-0CE5-4FFC-B09D-D4B547B2E7EE}" dt="2022-07-30T16:52:39.500" v="4250" actId="1076"/>
          <ac:picMkLst>
            <pc:docMk/>
            <pc:sldMk cId="626857421" sldId="281"/>
            <ac:picMk id="11278" creationId="{7CA59E2E-B4DA-A105-72C2-7C251BAC464A}"/>
          </ac:picMkLst>
        </pc:picChg>
      </pc:sldChg>
      <pc:sldChg chg="addSp delSp modSp add mod ord">
        <pc:chgData name="이 준성" userId="154a96bc2853bb67" providerId="LiveId" clId="{58BC5F19-0CE5-4FFC-B09D-D4B547B2E7EE}" dt="2022-07-30T17:09:17.434" v="4399" actId="14100"/>
        <pc:sldMkLst>
          <pc:docMk/>
          <pc:sldMk cId="1292605831" sldId="282"/>
        </pc:sldMkLst>
        <pc:spChg chg="mod">
          <ac:chgData name="이 준성" userId="154a96bc2853bb67" providerId="LiveId" clId="{58BC5F19-0CE5-4FFC-B09D-D4B547B2E7EE}" dt="2022-07-30T17:09:17.434" v="4399" actId="14100"/>
          <ac:spMkLst>
            <pc:docMk/>
            <pc:sldMk cId="1292605831" sldId="282"/>
            <ac:spMk id="2" creationId="{CAD74351-56CE-A4E6-EFF8-E6D1EDD8F3CB}"/>
          </ac:spMkLst>
        </pc:spChg>
        <pc:spChg chg="mod">
          <ac:chgData name="이 준성" userId="154a96bc2853bb67" providerId="LiveId" clId="{58BC5F19-0CE5-4FFC-B09D-D4B547B2E7EE}" dt="2022-07-30T17:09:06.468" v="4398" actId="20577"/>
          <ac:spMkLst>
            <pc:docMk/>
            <pc:sldMk cId="1292605831" sldId="282"/>
            <ac:spMk id="8" creationId="{CD1EF860-44BC-DE50-2147-A17A55A6FD4D}"/>
          </ac:spMkLst>
        </pc:spChg>
        <pc:spChg chg="del">
          <ac:chgData name="이 준성" userId="154a96bc2853bb67" providerId="LiveId" clId="{58BC5F19-0CE5-4FFC-B09D-D4B547B2E7EE}" dt="2022-07-30T17:00:09.472" v="4273" actId="478"/>
          <ac:spMkLst>
            <pc:docMk/>
            <pc:sldMk cId="1292605831" sldId="282"/>
            <ac:spMk id="10" creationId="{B0E36DD2-660F-6FAA-EB17-CB704DA06C1A}"/>
          </ac:spMkLst>
        </pc:spChg>
        <pc:picChg chg="add mod ord">
          <ac:chgData name="이 준성" userId="154a96bc2853bb67" providerId="LiveId" clId="{58BC5F19-0CE5-4FFC-B09D-D4B547B2E7EE}" dt="2022-07-30T17:00:13.238" v="4276" actId="167"/>
          <ac:picMkLst>
            <pc:docMk/>
            <pc:sldMk cId="1292605831" sldId="282"/>
            <ac:picMk id="6" creationId="{AA32F811-7478-C3D2-31DA-3F9DBAB1ACAD}"/>
          </ac:picMkLst>
        </pc:picChg>
        <pc:picChg chg="del">
          <ac:chgData name="이 준성" userId="154a96bc2853bb67" providerId="LiveId" clId="{58BC5F19-0CE5-4FFC-B09D-D4B547B2E7EE}" dt="2022-07-30T17:00:10.431" v="4274" actId="478"/>
          <ac:picMkLst>
            <pc:docMk/>
            <pc:sldMk cId="1292605831" sldId="282"/>
            <ac:picMk id="7" creationId="{47833CBF-A9F8-F7F3-A5C0-7178F109EA54}"/>
          </ac:picMkLst>
        </pc:picChg>
      </pc:sldChg>
      <pc:sldChg chg="addSp delSp modSp add del mod">
        <pc:chgData name="이 준성" userId="154a96bc2853bb67" providerId="LiveId" clId="{58BC5F19-0CE5-4FFC-B09D-D4B547B2E7EE}" dt="2022-07-30T16:52:46.954" v="4251" actId="47"/>
        <pc:sldMkLst>
          <pc:docMk/>
          <pc:sldMk cId="4274878724" sldId="282"/>
        </pc:sldMkLst>
        <pc:spChg chg="mod">
          <ac:chgData name="이 준성" userId="154a96bc2853bb67" providerId="LiveId" clId="{58BC5F19-0CE5-4FFC-B09D-D4B547B2E7EE}" dt="2022-07-30T16:48:45.114" v="4225" actId="20577"/>
          <ac:spMkLst>
            <pc:docMk/>
            <pc:sldMk cId="4274878724" sldId="282"/>
            <ac:spMk id="7" creationId="{0A7A0898-7FEB-B867-2892-ABCB5207482B}"/>
          </ac:spMkLst>
        </pc:spChg>
        <pc:picChg chg="del">
          <ac:chgData name="이 준성" userId="154a96bc2853bb67" providerId="LiveId" clId="{58BC5F19-0CE5-4FFC-B09D-D4B547B2E7EE}" dt="2022-07-30T16:27:18.879" v="4204" actId="478"/>
          <ac:picMkLst>
            <pc:docMk/>
            <pc:sldMk cId="4274878724" sldId="282"/>
            <ac:picMk id="11266" creationId="{D49D7E41-68DB-C7E8-DAFA-D6683EBCA989}"/>
          </ac:picMkLst>
        </pc:picChg>
        <pc:picChg chg="del">
          <ac:chgData name="이 준성" userId="154a96bc2853bb67" providerId="LiveId" clId="{58BC5F19-0CE5-4FFC-B09D-D4B547B2E7EE}" dt="2022-07-30T16:27:19.477" v="4206" actId="478"/>
          <ac:picMkLst>
            <pc:docMk/>
            <pc:sldMk cId="4274878724" sldId="282"/>
            <ac:picMk id="11268" creationId="{DAB46DE0-2229-F7D1-2BED-9BAA591FC6F9}"/>
          </ac:picMkLst>
        </pc:picChg>
        <pc:picChg chg="del">
          <ac:chgData name="이 준성" userId="154a96bc2853bb67" providerId="LiveId" clId="{58BC5F19-0CE5-4FFC-B09D-D4B547B2E7EE}" dt="2022-07-30T16:27:19.152" v="4205" actId="478"/>
          <ac:picMkLst>
            <pc:docMk/>
            <pc:sldMk cId="4274878724" sldId="282"/>
            <ac:picMk id="11272" creationId="{60B19F38-F148-3676-CA98-442F89278027}"/>
          </ac:picMkLst>
        </pc:picChg>
        <pc:picChg chg="del">
          <ac:chgData name="이 준성" userId="154a96bc2853bb67" providerId="LiveId" clId="{58BC5F19-0CE5-4FFC-B09D-D4B547B2E7EE}" dt="2022-07-30T16:27:19.717" v="4207" actId="478"/>
          <ac:picMkLst>
            <pc:docMk/>
            <pc:sldMk cId="4274878724" sldId="282"/>
            <ac:picMk id="11274" creationId="{93C3AC60-BB06-2AB4-43AF-A0F2D8AD017C}"/>
          </ac:picMkLst>
        </pc:picChg>
        <pc:picChg chg="add del mod">
          <ac:chgData name="이 준성" userId="154a96bc2853bb67" providerId="LiveId" clId="{58BC5F19-0CE5-4FFC-B09D-D4B547B2E7EE}" dt="2022-07-30T16:48:28.817" v="4218" actId="21"/>
          <ac:picMkLst>
            <pc:docMk/>
            <pc:sldMk cId="4274878724" sldId="282"/>
            <ac:picMk id="12290" creationId="{C37EB599-B202-4048-ED73-DFDD72BD6BA2}"/>
          </ac:picMkLst>
        </pc:picChg>
      </pc:sldChg>
      <pc:sldChg chg="addSp delSp modSp add mod ord">
        <pc:chgData name="이 준성" userId="154a96bc2853bb67" providerId="LiveId" clId="{58BC5F19-0CE5-4FFC-B09D-D4B547B2E7EE}" dt="2022-07-30T17:17:35.504" v="4498" actId="14100"/>
        <pc:sldMkLst>
          <pc:docMk/>
          <pc:sldMk cId="234910636" sldId="283"/>
        </pc:sldMkLst>
        <pc:spChg chg="mod ord">
          <ac:chgData name="이 준성" userId="154a96bc2853bb67" providerId="LiveId" clId="{58BC5F19-0CE5-4FFC-B09D-D4B547B2E7EE}" dt="2022-07-30T17:12:16.007" v="4490" actId="14100"/>
          <ac:spMkLst>
            <pc:docMk/>
            <pc:sldMk cId="234910636" sldId="283"/>
            <ac:spMk id="2" creationId="{CAD74351-56CE-A4E6-EFF8-E6D1EDD8F3CB}"/>
          </ac:spMkLst>
        </pc:spChg>
        <pc:spChg chg="del mod">
          <ac:chgData name="이 준성" userId="154a96bc2853bb67" providerId="LiveId" clId="{58BC5F19-0CE5-4FFC-B09D-D4B547B2E7EE}" dt="2022-07-30T17:11:10.536" v="4425" actId="478"/>
          <ac:spMkLst>
            <pc:docMk/>
            <pc:sldMk cId="234910636" sldId="283"/>
            <ac:spMk id="7" creationId="{6CC72DCA-D383-B9D8-8630-8B054755664D}"/>
          </ac:spMkLst>
        </pc:spChg>
        <pc:spChg chg="mod ord">
          <ac:chgData name="이 준성" userId="154a96bc2853bb67" providerId="LiveId" clId="{58BC5F19-0CE5-4FFC-B09D-D4B547B2E7EE}" dt="2022-07-30T17:17:15.612" v="4491" actId="207"/>
          <ac:spMkLst>
            <pc:docMk/>
            <pc:sldMk cId="234910636" sldId="283"/>
            <ac:spMk id="8" creationId="{CD1EF860-44BC-DE50-2147-A17A55A6FD4D}"/>
          </ac:spMkLst>
        </pc:spChg>
        <pc:spChg chg="mod">
          <ac:chgData name="이 준성" userId="154a96bc2853bb67" providerId="LiveId" clId="{58BC5F19-0CE5-4FFC-B09D-D4B547B2E7EE}" dt="2022-07-30T17:11:04.765" v="4424"/>
          <ac:spMkLst>
            <pc:docMk/>
            <pc:sldMk cId="234910636" sldId="283"/>
            <ac:spMk id="11" creationId="{1251F74B-4704-F028-414F-0AA8542B74E8}"/>
          </ac:spMkLst>
        </pc:spChg>
        <pc:spChg chg="mod">
          <ac:chgData name="이 준성" userId="154a96bc2853bb67" providerId="LiveId" clId="{58BC5F19-0CE5-4FFC-B09D-D4B547B2E7EE}" dt="2022-07-30T17:11:04.765" v="4424"/>
          <ac:spMkLst>
            <pc:docMk/>
            <pc:sldMk cId="234910636" sldId="283"/>
            <ac:spMk id="12" creationId="{6414701B-FBA2-8FFA-6BBF-E37C3744FA82}"/>
          </ac:spMkLst>
        </pc:spChg>
        <pc:spChg chg="mod">
          <ac:chgData name="이 준성" userId="154a96bc2853bb67" providerId="LiveId" clId="{58BC5F19-0CE5-4FFC-B09D-D4B547B2E7EE}" dt="2022-07-30T17:11:04.765" v="4424"/>
          <ac:spMkLst>
            <pc:docMk/>
            <pc:sldMk cId="234910636" sldId="283"/>
            <ac:spMk id="13" creationId="{3BCB657C-F8B1-1A8F-BE1B-B25350A57D33}"/>
          </ac:spMkLst>
        </pc:spChg>
        <pc:spChg chg="mod">
          <ac:chgData name="이 준성" userId="154a96bc2853bb67" providerId="LiveId" clId="{58BC5F19-0CE5-4FFC-B09D-D4B547B2E7EE}" dt="2022-07-30T17:11:04.765" v="4424"/>
          <ac:spMkLst>
            <pc:docMk/>
            <pc:sldMk cId="234910636" sldId="283"/>
            <ac:spMk id="14" creationId="{4BC8DBA6-37BB-CB96-E960-A4B47FEA8334}"/>
          </ac:spMkLst>
        </pc:spChg>
        <pc:spChg chg="add mod">
          <ac:chgData name="이 준성" userId="154a96bc2853bb67" providerId="LiveId" clId="{58BC5F19-0CE5-4FFC-B09D-D4B547B2E7EE}" dt="2022-07-30T17:12:00.997" v="4440" actId="1076"/>
          <ac:spMkLst>
            <pc:docMk/>
            <pc:sldMk cId="234910636" sldId="283"/>
            <ac:spMk id="16" creationId="{65161B2C-9B1C-7F41-46D2-ED484D509E8C}"/>
          </ac:spMkLst>
        </pc:spChg>
        <pc:spChg chg="add mod ord">
          <ac:chgData name="이 준성" userId="154a96bc2853bb67" providerId="LiveId" clId="{58BC5F19-0CE5-4FFC-B09D-D4B547B2E7EE}" dt="2022-07-30T17:17:35.504" v="4498" actId="14100"/>
          <ac:spMkLst>
            <pc:docMk/>
            <pc:sldMk cId="234910636" sldId="283"/>
            <ac:spMk id="17" creationId="{0A9292F5-3438-7BC5-245E-91958F9696BE}"/>
          </ac:spMkLst>
        </pc:spChg>
        <pc:grpChg chg="add del mod">
          <ac:chgData name="이 준성" userId="154a96bc2853bb67" providerId="LiveId" clId="{58BC5F19-0CE5-4FFC-B09D-D4B547B2E7EE}" dt="2022-07-30T17:11:34.943" v="4432" actId="478"/>
          <ac:grpSpMkLst>
            <pc:docMk/>
            <pc:sldMk cId="234910636" sldId="283"/>
            <ac:grpSpMk id="5" creationId="{357CB364-40D1-F5AB-A94B-E53011AAD928}"/>
          </ac:grpSpMkLst>
        </pc:grpChg>
        <pc:grpChg chg="mod">
          <ac:chgData name="이 준성" userId="154a96bc2853bb67" providerId="LiveId" clId="{58BC5F19-0CE5-4FFC-B09D-D4B547B2E7EE}" dt="2022-07-30T17:11:04.765" v="4424"/>
          <ac:grpSpMkLst>
            <pc:docMk/>
            <pc:sldMk cId="234910636" sldId="283"/>
            <ac:grpSpMk id="9" creationId="{6DD2FF4C-1F49-C7DE-D7B8-7A6432094649}"/>
          </ac:grpSpMkLst>
        </pc:grpChg>
        <pc:grpChg chg="mod">
          <ac:chgData name="이 준성" userId="154a96bc2853bb67" providerId="LiveId" clId="{58BC5F19-0CE5-4FFC-B09D-D4B547B2E7EE}" dt="2022-07-30T17:11:04.765" v="4424"/>
          <ac:grpSpMkLst>
            <pc:docMk/>
            <pc:sldMk cId="234910636" sldId="283"/>
            <ac:grpSpMk id="10" creationId="{8369075A-C70D-8BB0-6F4B-00215C47DDFF}"/>
          </ac:grpSpMkLst>
        </pc:grpChg>
        <pc:picChg chg="del">
          <ac:chgData name="이 준성" userId="154a96bc2853bb67" providerId="LiveId" clId="{58BC5F19-0CE5-4FFC-B09D-D4B547B2E7EE}" dt="2022-07-30T17:11:03.965" v="4423" actId="478"/>
          <ac:picMkLst>
            <pc:docMk/>
            <pc:sldMk cId="234910636" sldId="283"/>
            <ac:picMk id="6" creationId="{AA32F811-7478-C3D2-31DA-3F9DBAB1ACAD}"/>
          </ac:picMkLst>
        </pc:picChg>
        <pc:picChg chg="add mod ord">
          <ac:chgData name="이 준성" userId="154a96bc2853bb67" providerId="LiveId" clId="{58BC5F19-0CE5-4FFC-B09D-D4B547B2E7EE}" dt="2022-07-30T17:11:42.966" v="4435"/>
          <ac:picMkLst>
            <pc:docMk/>
            <pc:sldMk cId="234910636" sldId="283"/>
            <ac:picMk id="15" creationId="{14D46046-C600-7B98-8FDE-26351BFF75FB}"/>
          </ac:picMkLst>
        </pc:picChg>
      </pc:sldChg>
      <pc:sldChg chg="add del">
        <pc:chgData name="이 준성" userId="154a96bc2853bb67" providerId="LiveId" clId="{58BC5F19-0CE5-4FFC-B09D-D4B547B2E7EE}" dt="2022-07-30T17:11:00.613" v="4419" actId="2890"/>
        <pc:sldMkLst>
          <pc:docMk/>
          <pc:sldMk cId="2168450860" sldId="283"/>
        </pc:sldMkLst>
      </pc:sldChg>
      <pc:sldChg chg="addSp delSp modSp add del mod ord">
        <pc:chgData name="이 준성" userId="154a96bc2853bb67" providerId="LiveId" clId="{58BC5F19-0CE5-4FFC-B09D-D4B547B2E7EE}" dt="2022-07-30T17:32:47.393" v="4565" actId="47"/>
        <pc:sldMkLst>
          <pc:docMk/>
          <pc:sldMk cId="2718091364" sldId="284"/>
        </pc:sldMkLst>
        <pc:spChg chg="del">
          <ac:chgData name="이 준성" userId="154a96bc2853bb67" providerId="LiveId" clId="{58BC5F19-0CE5-4FFC-B09D-D4B547B2E7EE}" dt="2022-07-30T17:26:27.131" v="4523" actId="478"/>
          <ac:spMkLst>
            <pc:docMk/>
            <pc:sldMk cId="2718091364" sldId="284"/>
            <ac:spMk id="9" creationId="{2384B364-6EA5-61CA-A891-15DF471F67DC}"/>
          </ac:spMkLst>
        </pc:spChg>
        <pc:spChg chg="mod">
          <ac:chgData name="이 준성" userId="154a96bc2853bb67" providerId="LiveId" clId="{58BC5F19-0CE5-4FFC-B09D-D4B547B2E7EE}" dt="2022-07-30T17:26:24.929" v="4522" actId="20577"/>
          <ac:spMkLst>
            <pc:docMk/>
            <pc:sldMk cId="2718091364" sldId="284"/>
            <ac:spMk id="10" creationId="{E41F3E44-B39F-67B6-229D-8E376AA959AC}"/>
          </ac:spMkLst>
        </pc:spChg>
        <pc:picChg chg="add del mod modCrop">
          <ac:chgData name="이 준성" userId="154a96bc2853bb67" providerId="LiveId" clId="{58BC5F19-0CE5-4FFC-B09D-D4B547B2E7EE}" dt="2022-07-30T17:28:30.355" v="4532" actId="478"/>
          <ac:picMkLst>
            <pc:docMk/>
            <pc:sldMk cId="2718091364" sldId="284"/>
            <ac:picMk id="3" creationId="{FE7DBF79-CFEE-F51A-E505-5D3DAD1802E9}"/>
          </ac:picMkLst>
        </pc:picChg>
        <pc:picChg chg="add mod">
          <ac:chgData name="이 준성" userId="154a96bc2853bb67" providerId="LiveId" clId="{58BC5F19-0CE5-4FFC-B09D-D4B547B2E7EE}" dt="2022-07-30T17:28:42.134" v="4537" actId="1076"/>
          <ac:picMkLst>
            <pc:docMk/>
            <pc:sldMk cId="2718091364" sldId="284"/>
            <ac:picMk id="5" creationId="{CD8756B9-DC71-2C0D-0875-D5EEA0F39875}"/>
          </ac:picMkLst>
        </pc:picChg>
        <pc:picChg chg="del">
          <ac:chgData name="이 준성" userId="154a96bc2853bb67" providerId="LiveId" clId="{58BC5F19-0CE5-4FFC-B09D-D4B547B2E7EE}" dt="2022-07-30T17:26:27.398" v="4524" actId="478"/>
          <ac:picMkLst>
            <pc:docMk/>
            <pc:sldMk cId="2718091364" sldId="284"/>
            <ac:picMk id="13316" creationId="{8E467728-33D0-CC80-E6A9-0C4D8943B912}"/>
          </ac:picMkLst>
        </pc:picChg>
      </pc:sldChg>
      <pc:sldChg chg="addSp delSp modSp add mod">
        <pc:chgData name="이 준성" userId="154a96bc2853bb67" providerId="LiveId" clId="{58BC5F19-0CE5-4FFC-B09D-D4B547B2E7EE}" dt="2022-07-30T18:23:52.407" v="5685" actId="20577"/>
        <pc:sldMkLst>
          <pc:docMk/>
          <pc:sldMk cId="3788657536" sldId="285"/>
        </pc:sldMkLst>
        <pc:spChg chg="mod">
          <ac:chgData name="이 준성" userId="154a96bc2853bb67" providerId="LiveId" clId="{58BC5F19-0CE5-4FFC-B09D-D4B547B2E7EE}" dt="2022-07-30T17:32:40.618" v="4564"/>
          <ac:spMkLst>
            <pc:docMk/>
            <pc:sldMk cId="3788657536" sldId="285"/>
            <ac:spMk id="10" creationId="{E41F3E44-B39F-67B6-229D-8E376AA959AC}"/>
          </ac:spMkLst>
        </pc:spChg>
        <pc:spChg chg="mod">
          <ac:chgData name="이 준성" userId="154a96bc2853bb67" providerId="LiveId" clId="{58BC5F19-0CE5-4FFC-B09D-D4B547B2E7EE}" dt="2022-07-30T18:23:52.407" v="5685" actId="20577"/>
          <ac:spMkLst>
            <pc:docMk/>
            <pc:sldMk cId="3788657536" sldId="285"/>
            <ac:spMk id="20" creationId="{CA8E49E4-905C-0314-10AD-E3D62D6892DA}"/>
          </ac:spMkLst>
        </pc:spChg>
        <pc:picChg chg="add mod">
          <ac:chgData name="이 준성" userId="154a96bc2853bb67" providerId="LiveId" clId="{58BC5F19-0CE5-4FFC-B09D-D4B547B2E7EE}" dt="2022-07-30T17:40:33.754" v="4577" actId="1076"/>
          <ac:picMkLst>
            <pc:docMk/>
            <pc:sldMk cId="3788657536" sldId="285"/>
            <ac:picMk id="3" creationId="{52F5D6D0-D1BC-B957-CA1D-FAFE6861355B}"/>
          </ac:picMkLst>
        </pc:picChg>
        <pc:picChg chg="del">
          <ac:chgData name="이 준성" userId="154a96bc2853bb67" providerId="LiveId" clId="{58BC5F19-0CE5-4FFC-B09D-D4B547B2E7EE}" dt="2022-07-30T17:32:13.604" v="4541" actId="478"/>
          <ac:picMkLst>
            <pc:docMk/>
            <pc:sldMk cId="3788657536" sldId="285"/>
            <ac:picMk id="5" creationId="{CD8756B9-DC71-2C0D-0875-D5EEA0F39875}"/>
          </ac:picMkLst>
        </pc:picChg>
      </pc:sldChg>
      <pc:sldChg chg="addSp delSp modSp add mod">
        <pc:chgData name="이 준성" userId="154a96bc2853bb67" providerId="LiveId" clId="{58BC5F19-0CE5-4FFC-B09D-D4B547B2E7EE}" dt="2022-07-30T18:23:54.918" v="5688" actId="20577"/>
        <pc:sldMkLst>
          <pc:docMk/>
          <pc:sldMk cId="3660563493" sldId="286"/>
        </pc:sldMkLst>
        <pc:spChg chg="mod">
          <ac:chgData name="이 준성" userId="154a96bc2853bb67" providerId="LiveId" clId="{58BC5F19-0CE5-4FFC-B09D-D4B547B2E7EE}" dt="2022-07-30T17:44:22.802" v="4619" actId="20577"/>
          <ac:spMkLst>
            <pc:docMk/>
            <pc:sldMk cId="3660563493" sldId="286"/>
            <ac:spMk id="10" creationId="{E41F3E44-B39F-67B6-229D-8E376AA959AC}"/>
          </ac:spMkLst>
        </pc:spChg>
        <pc:spChg chg="mod">
          <ac:chgData name="이 준성" userId="154a96bc2853bb67" providerId="LiveId" clId="{58BC5F19-0CE5-4FFC-B09D-D4B547B2E7EE}" dt="2022-07-30T18:23:54.918" v="5688" actId="20577"/>
          <ac:spMkLst>
            <pc:docMk/>
            <pc:sldMk cId="3660563493" sldId="286"/>
            <ac:spMk id="20" creationId="{CA8E49E4-905C-0314-10AD-E3D62D6892DA}"/>
          </ac:spMkLst>
        </pc:spChg>
        <pc:picChg chg="del">
          <ac:chgData name="이 준성" userId="154a96bc2853bb67" providerId="LiveId" clId="{58BC5F19-0CE5-4FFC-B09D-D4B547B2E7EE}" dt="2022-07-30T17:39:59.222" v="4567" actId="478"/>
          <ac:picMkLst>
            <pc:docMk/>
            <pc:sldMk cId="3660563493" sldId="286"/>
            <ac:picMk id="3" creationId="{52F5D6D0-D1BC-B957-CA1D-FAFE6861355B}"/>
          </ac:picMkLst>
        </pc:picChg>
        <pc:picChg chg="add mod">
          <ac:chgData name="이 준성" userId="154a96bc2853bb67" providerId="LiveId" clId="{58BC5F19-0CE5-4FFC-B09D-D4B547B2E7EE}" dt="2022-07-30T17:40:38.310" v="4578" actId="1076"/>
          <ac:picMkLst>
            <pc:docMk/>
            <pc:sldMk cId="3660563493" sldId="286"/>
            <ac:picMk id="4" creationId="{41D28C34-9EE3-C715-7A66-EAC21FE0BE59}"/>
          </ac:picMkLst>
        </pc:picChg>
      </pc:sldChg>
      <pc:sldChg chg="addSp delSp modSp add mod">
        <pc:chgData name="이 준성" userId="154a96bc2853bb67" providerId="LiveId" clId="{58BC5F19-0CE5-4FFC-B09D-D4B547B2E7EE}" dt="2022-07-30T18:23:57.732" v="5691" actId="20577"/>
        <pc:sldMkLst>
          <pc:docMk/>
          <pc:sldMk cId="2731226501" sldId="287"/>
        </pc:sldMkLst>
        <pc:spChg chg="mod">
          <ac:chgData name="이 준성" userId="154a96bc2853bb67" providerId="LiveId" clId="{58BC5F19-0CE5-4FFC-B09D-D4B547B2E7EE}" dt="2022-07-30T17:44:27.538" v="4632"/>
          <ac:spMkLst>
            <pc:docMk/>
            <pc:sldMk cId="2731226501" sldId="287"/>
            <ac:spMk id="10" creationId="{E41F3E44-B39F-67B6-229D-8E376AA959AC}"/>
          </ac:spMkLst>
        </pc:spChg>
        <pc:spChg chg="mod">
          <ac:chgData name="이 준성" userId="154a96bc2853bb67" providerId="LiveId" clId="{58BC5F19-0CE5-4FFC-B09D-D4B547B2E7EE}" dt="2022-07-30T18:23:57.732" v="5691" actId="20577"/>
          <ac:spMkLst>
            <pc:docMk/>
            <pc:sldMk cId="2731226501" sldId="287"/>
            <ac:spMk id="20" creationId="{CA8E49E4-905C-0314-10AD-E3D62D6892DA}"/>
          </ac:spMkLst>
        </pc:spChg>
        <pc:picChg chg="add del mod">
          <ac:chgData name="이 준성" userId="154a96bc2853bb67" providerId="LiveId" clId="{58BC5F19-0CE5-4FFC-B09D-D4B547B2E7EE}" dt="2022-07-30T17:44:46.126" v="4635" actId="14826"/>
          <ac:picMkLst>
            <pc:docMk/>
            <pc:sldMk cId="2731226501" sldId="287"/>
            <ac:picMk id="4" creationId="{41D28C34-9EE3-C715-7A66-EAC21FE0BE59}"/>
          </ac:picMkLst>
        </pc:picChg>
      </pc:sldChg>
      <pc:sldChg chg="modSp add mod">
        <pc:chgData name="이 준성" userId="154a96bc2853bb67" providerId="LiveId" clId="{58BC5F19-0CE5-4FFC-B09D-D4B547B2E7EE}" dt="2022-07-30T18:24:07.343" v="5701" actId="6549"/>
        <pc:sldMkLst>
          <pc:docMk/>
          <pc:sldMk cId="3670897610" sldId="288"/>
        </pc:sldMkLst>
        <pc:spChg chg="mod">
          <ac:chgData name="이 준성" userId="154a96bc2853bb67" providerId="LiveId" clId="{58BC5F19-0CE5-4FFC-B09D-D4B547B2E7EE}" dt="2022-07-30T17:50:44.394" v="4670" actId="14100"/>
          <ac:spMkLst>
            <pc:docMk/>
            <pc:sldMk cId="3670897610" sldId="288"/>
            <ac:spMk id="10" creationId="{E41F3E44-B39F-67B6-229D-8E376AA959AC}"/>
          </ac:spMkLst>
        </pc:spChg>
        <pc:spChg chg="mod">
          <ac:chgData name="이 준성" userId="154a96bc2853bb67" providerId="LiveId" clId="{58BC5F19-0CE5-4FFC-B09D-D4B547B2E7EE}" dt="2022-07-30T18:24:07.343" v="5701" actId="6549"/>
          <ac:spMkLst>
            <pc:docMk/>
            <pc:sldMk cId="3670897610" sldId="288"/>
            <ac:spMk id="20" creationId="{CA8E49E4-905C-0314-10AD-E3D62D6892DA}"/>
          </ac:spMkLst>
        </pc:spChg>
        <pc:picChg chg="mod">
          <ac:chgData name="이 준성" userId="154a96bc2853bb67" providerId="LiveId" clId="{58BC5F19-0CE5-4FFC-B09D-D4B547B2E7EE}" dt="2022-07-30T18:05:59.685" v="4729" actId="1035"/>
          <ac:picMkLst>
            <pc:docMk/>
            <pc:sldMk cId="3670897610" sldId="288"/>
            <ac:picMk id="4" creationId="{41D28C34-9EE3-C715-7A66-EAC21FE0BE59}"/>
          </ac:picMkLst>
        </pc:picChg>
      </pc:sldChg>
      <pc:sldChg chg="addSp delSp modSp add mod">
        <pc:chgData name="이 준성" userId="154a96bc2853bb67" providerId="LiveId" clId="{58BC5F19-0CE5-4FFC-B09D-D4B547B2E7EE}" dt="2022-07-30T18:24:03.941" v="5700" actId="20577"/>
        <pc:sldMkLst>
          <pc:docMk/>
          <pc:sldMk cId="2362564681" sldId="289"/>
        </pc:sldMkLst>
        <pc:spChg chg="mod">
          <ac:chgData name="이 준성" userId="154a96bc2853bb67" providerId="LiveId" clId="{58BC5F19-0CE5-4FFC-B09D-D4B547B2E7EE}" dt="2022-07-30T17:55:22.708" v="4682" actId="20577"/>
          <ac:spMkLst>
            <pc:docMk/>
            <pc:sldMk cId="2362564681" sldId="289"/>
            <ac:spMk id="10" creationId="{E41F3E44-B39F-67B6-229D-8E376AA959AC}"/>
          </ac:spMkLst>
        </pc:spChg>
        <pc:spChg chg="mod">
          <ac:chgData name="이 준성" userId="154a96bc2853bb67" providerId="LiveId" clId="{58BC5F19-0CE5-4FFC-B09D-D4B547B2E7EE}" dt="2022-07-30T18:24:03.941" v="5700" actId="20577"/>
          <ac:spMkLst>
            <pc:docMk/>
            <pc:sldMk cId="2362564681" sldId="289"/>
            <ac:spMk id="20" creationId="{CA8E49E4-905C-0314-10AD-E3D62D6892DA}"/>
          </ac:spMkLst>
        </pc:spChg>
        <pc:picChg chg="add del mod">
          <ac:chgData name="이 준성" userId="154a96bc2853bb67" providerId="LiveId" clId="{58BC5F19-0CE5-4FFC-B09D-D4B547B2E7EE}" dt="2022-07-30T18:03:18.109" v="4692" actId="21"/>
          <ac:picMkLst>
            <pc:docMk/>
            <pc:sldMk cId="2362564681" sldId="289"/>
            <ac:picMk id="3" creationId="{18B253CF-6E50-2660-03BE-6E3C54714BF9}"/>
          </ac:picMkLst>
        </pc:picChg>
        <pc:picChg chg="del">
          <ac:chgData name="이 준성" userId="154a96bc2853bb67" providerId="LiveId" clId="{58BC5F19-0CE5-4FFC-B09D-D4B547B2E7EE}" dt="2022-07-30T17:55:18.370" v="4673" actId="478"/>
          <ac:picMkLst>
            <pc:docMk/>
            <pc:sldMk cId="2362564681" sldId="289"/>
            <ac:picMk id="4" creationId="{41D28C34-9EE3-C715-7A66-EAC21FE0BE59}"/>
          </ac:picMkLst>
        </pc:picChg>
        <pc:picChg chg="add mod">
          <ac:chgData name="이 준성" userId="154a96bc2853bb67" providerId="LiveId" clId="{58BC5F19-0CE5-4FFC-B09D-D4B547B2E7EE}" dt="2022-07-30T18:06:05.616" v="4731" actId="1076"/>
          <ac:picMkLst>
            <pc:docMk/>
            <pc:sldMk cId="2362564681" sldId="289"/>
            <ac:picMk id="6" creationId="{CAD0927F-742A-A030-41D5-A233A910D260}"/>
          </ac:picMkLst>
        </pc:picChg>
        <pc:picChg chg="add del mod">
          <ac:chgData name="이 준성" userId="154a96bc2853bb67" providerId="LiveId" clId="{58BC5F19-0CE5-4FFC-B09D-D4B547B2E7EE}" dt="2022-07-30T18:03:18.109" v="4692" actId="21"/>
          <ac:picMkLst>
            <pc:docMk/>
            <pc:sldMk cId="2362564681" sldId="289"/>
            <ac:picMk id="8" creationId="{59082989-2AE4-AC92-516D-BA6B83C556F1}"/>
          </ac:picMkLst>
        </pc:picChg>
      </pc:sldChg>
      <pc:sldChg chg="addSp delSp modSp add mod">
        <pc:chgData name="이 준성" userId="154a96bc2853bb67" providerId="LiveId" clId="{58BC5F19-0CE5-4FFC-B09D-D4B547B2E7EE}" dt="2022-07-30T18:24:10.971" v="5703" actId="20577"/>
        <pc:sldMkLst>
          <pc:docMk/>
          <pc:sldMk cId="467893112" sldId="290"/>
        </pc:sldMkLst>
        <pc:spChg chg="add mod">
          <ac:chgData name="이 준성" userId="154a96bc2853bb67" providerId="LiveId" clId="{58BC5F19-0CE5-4FFC-B09D-D4B547B2E7EE}" dt="2022-07-30T18:05:43.755" v="4715" actId="1076"/>
          <ac:spMkLst>
            <pc:docMk/>
            <pc:sldMk cId="467893112" sldId="290"/>
            <ac:spMk id="12" creationId="{54341EE8-6F53-62BB-D19E-50714FE1001D}"/>
          </ac:spMkLst>
        </pc:spChg>
        <pc:spChg chg="mod">
          <ac:chgData name="이 준성" userId="154a96bc2853bb67" providerId="LiveId" clId="{58BC5F19-0CE5-4FFC-B09D-D4B547B2E7EE}" dt="2022-07-30T18:24:10.971" v="5703" actId="20577"/>
          <ac:spMkLst>
            <pc:docMk/>
            <pc:sldMk cId="467893112" sldId="290"/>
            <ac:spMk id="20" creationId="{CA8E49E4-905C-0314-10AD-E3D62D6892DA}"/>
          </ac:spMkLst>
        </pc:spChg>
        <pc:picChg chg="add mod">
          <ac:chgData name="이 준성" userId="154a96bc2853bb67" providerId="LiveId" clId="{58BC5F19-0CE5-4FFC-B09D-D4B547B2E7EE}" dt="2022-07-30T18:05:41.771" v="4714" actId="1076"/>
          <ac:picMkLst>
            <pc:docMk/>
            <pc:sldMk cId="467893112" sldId="290"/>
            <ac:picMk id="3" creationId="{D31221E0-964E-6DBC-B28C-79DFC646D5C3}"/>
          </ac:picMkLst>
        </pc:picChg>
        <pc:picChg chg="del">
          <ac:chgData name="이 준성" userId="154a96bc2853bb67" providerId="LiveId" clId="{58BC5F19-0CE5-4FFC-B09D-D4B547B2E7EE}" dt="2022-07-30T18:03:28.119" v="4696" actId="478"/>
          <ac:picMkLst>
            <pc:docMk/>
            <pc:sldMk cId="467893112" sldId="290"/>
            <ac:picMk id="6" creationId="{CAD0927F-742A-A030-41D5-A233A910D260}"/>
          </ac:picMkLst>
        </pc:picChg>
        <pc:picChg chg="add mod modCrop">
          <ac:chgData name="이 준성" userId="154a96bc2853bb67" providerId="LiveId" clId="{58BC5F19-0CE5-4FFC-B09D-D4B547B2E7EE}" dt="2022-07-30T18:05:33.430" v="4712" actId="732"/>
          <ac:picMkLst>
            <pc:docMk/>
            <pc:sldMk cId="467893112" sldId="290"/>
            <ac:picMk id="9" creationId="{3D4CAD7C-01DC-584A-633B-68504C3DA850}"/>
          </ac:picMkLst>
        </pc:picChg>
        <pc:picChg chg="add mod">
          <ac:chgData name="이 준성" userId="154a96bc2853bb67" providerId="LiveId" clId="{58BC5F19-0CE5-4FFC-B09D-D4B547B2E7EE}" dt="2022-07-30T18:05:35.105" v="4713" actId="1076"/>
          <ac:picMkLst>
            <pc:docMk/>
            <pc:sldMk cId="467893112" sldId="290"/>
            <ac:picMk id="11" creationId="{85FB602D-AA05-21E3-482C-D71FDEDF6572}"/>
          </ac:picMkLst>
        </pc:picChg>
      </pc:sldChg>
      <pc:sldChg chg="addSp delSp modSp add mod ord">
        <pc:chgData name="이 준성" userId="154a96bc2853bb67" providerId="LiveId" clId="{58BC5F19-0CE5-4FFC-B09D-D4B547B2E7EE}" dt="2022-07-30T18:24:14.046" v="5705" actId="20577"/>
        <pc:sldMkLst>
          <pc:docMk/>
          <pc:sldMk cId="1262716823" sldId="291"/>
        </pc:sldMkLst>
        <pc:spChg chg="mod">
          <ac:chgData name="이 준성" userId="154a96bc2853bb67" providerId="LiveId" clId="{58BC5F19-0CE5-4FFC-B09D-D4B547B2E7EE}" dt="2022-07-30T18:07:57.539" v="4760" actId="20577"/>
          <ac:spMkLst>
            <pc:docMk/>
            <pc:sldMk cId="1262716823" sldId="291"/>
            <ac:spMk id="10" creationId="{E41F3E44-B39F-67B6-229D-8E376AA959AC}"/>
          </ac:spMkLst>
        </pc:spChg>
        <pc:spChg chg="mod">
          <ac:chgData name="이 준성" userId="154a96bc2853bb67" providerId="LiveId" clId="{58BC5F19-0CE5-4FFC-B09D-D4B547B2E7EE}" dt="2022-07-30T18:24:14.046" v="5705" actId="20577"/>
          <ac:spMkLst>
            <pc:docMk/>
            <pc:sldMk cId="1262716823" sldId="291"/>
            <ac:spMk id="20" creationId="{CA8E49E4-905C-0314-10AD-E3D62D6892DA}"/>
          </ac:spMkLst>
        </pc:spChg>
        <pc:picChg chg="add del mod">
          <ac:chgData name="이 준성" userId="154a96bc2853bb67" providerId="LiveId" clId="{58BC5F19-0CE5-4FFC-B09D-D4B547B2E7EE}" dt="2022-07-30T18:08:36.847" v="4770" actId="478"/>
          <ac:picMkLst>
            <pc:docMk/>
            <pc:sldMk cId="1262716823" sldId="291"/>
            <ac:picMk id="3" creationId="{22EEB59F-CD31-C8A7-F049-2BC086987DDD}"/>
          </ac:picMkLst>
        </pc:picChg>
        <pc:picChg chg="del">
          <ac:chgData name="이 준성" userId="154a96bc2853bb67" providerId="LiveId" clId="{58BC5F19-0CE5-4FFC-B09D-D4B547B2E7EE}" dt="2022-07-30T18:07:58.890" v="4761" actId="478"/>
          <ac:picMkLst>
            <pc:docMk/>
            <pc:sldMk cId="1262716823" sldId="291"/>
            <ac:picMk id="4" creationId="{41D28C34-9EE3-C715-7A66-EAC21FE0BE59}"/>
          </ac:picMkLst>
        </pc:picChg>
        <pc:picChg chg="add mod ord">
          <ac:chgData name="이 준성" userId="154a96bc2853bb67" providerId="LiveId" clId="{58BC5F19-0CE5-4FFC-B09D-D4B547B2E7EE}" dt="2022-07-30T18:10:03.950" v="4801" actId="166"/>
          <ac:picMkLst>
            <pc:docMk/>
            <pc:sldMk cId="1262716823" sldId="291"/>
            <ac:picMk id="6" creationId="{F9AF4FE2-7371-FFDD-50A7-9658C9451D10}"/>
          </ac:picMkLst>
        </pc:picChg>
        <pc:picChg chg="add mod">
          <ac:chgData name="이 준성" userId="154a96bc2853bb67" providerId="LiveId" clId="{58BC5F19-0CE5-4FFC-B09D-D4B547B2E7EE}" dt="2022-07-30T18:09:57.585" v="4799" actId="1076"/>
          <ac:picMkLst>
            <pc:docMk/>
            <pc:sldMk cId="1262716823" sldId="291"/>
            <ac:picMk id="8" creationId="{01623781-703B-6757-CFBD-2FD08386410E}"/>
          </ac:picMkLst>
        </pc:picChg>
      </pc:sldChg>
      <pc:sldChg chg="addSp delSp modSp add mod ord">
        <pc:chgData name="이 준성" userId="154a96bc2853bb67" providerId="LiveId" clId="{58BC5F19-0CE5-4FFC-B09D-D4B547B2E7EE}" dt="2022-07-30T18:20:50.382" v="5613" actId="207"/>
        <pc:sldMkLst>
          <pc:docMk/>
          <pc:sldMk cId="3601383737" sldId="292"/>
        </pc:sldMkLst>
        <pc:spChg chg="mod">
          <ac:chgData name="이 준성" userId="154a96bc2853bb67" providerId="LiveId" clId="{58BC5F19-0CE5-4FFC-B09D-D4B547B2E7EE}" dt="2022-07-30T18:20:46.394" v="5611" actId="14100"/>
          <ac:spMkLst>
            <pc:docMk/>
            <pc:sldMk cId="3601383737" sldId="292"/>
            <ac:spMk id="2" creationId="{CAD74351-56CE-A4E6-EFF8-E6D1EDD8F3CB}"/>
          </ac:spMkLst>
        </pc:spChg>
        <pc:spChg chg="add del mod">
          <ac:chgData name="이 준성" userId="154a96bc2853bb67" providerId="LiveId" clId="{58BC5F19-0CE5-4FFC-B09D-D4B547B2E7EE}" dt="2022-07-30T18:20:21.458" v="5601"/>
          <ac:spMkLst>
            <pc:docMk/>
            <pc:sldMk cId="3601383737" sldId="292"/>
            <ac:spMk id="7" creationId="{0170E747-F2EB-A1D2-F879-0861DAE09A7A}"/>
          </ac:spMkLst>
        </pc:spChg>
        <pc:spChg chg="del mod">
          <ac:chgData name="이 준성" userId="154a96bc2853bb67" providerId="LiveId" clId="{58BC5F19-0CE5-4FFC-B09D-D4B547B2E7EE}" dt="2022-07-30T18:20:17.646" v="5598" actId="21"/>
          <ac:spMkLst>
            <pc:docMk/>
            <pc:sldMk cId="3601383737" sldId="292"/>
            <ac:spMk id="8" creationId="{CD1EF860-44BC-DE50-2147-A17A55A6FD4D}"/>
          </ac:spMkLst>
        </pc:spChg>
        <pc:spChg chg="add mod">
          <ac:chgData name="이 준성" userId="154a96bc2853bb67" providerId="LiveId" clId="{58BC5F19-0CE5-4FFC-B09D-D4B547B2E7EE}" dt="2022-07-30T18:20:50.382" v="5613" actId="207"/>
          <ac:spMkLst>
            <pc:docMk/>
            <pc:sldMk cId="3601383737" sldId="292"/>
            <ac:spMk id="9" creationId="{DA0743CA-CE03-400F-03EC-52EF66445E81}"/>
          </ac:spMkLst>
        </pc:spChg>
        <pc:spChg chg="mod">
          <ac:chgData name="이 준성" userId="154a96bc2853bb67" providerId="LiveId" clId="{58BC5F19-0CE5-4FFC-B09D-D4B547B2E7EE}" dt="2022-07-30T18:20:25.129" v="5602" actId="14100"/>
          <ac:spMkLst>
            <pc:docMk/>
            <pc:sldMk cId="3601383737" sldId="292"/>
            <ac:spMk id="17" creationId="{0A9292F5-3438-7BC5-245E-91958F9696BE}"/>
          </ac:spMkLst>
        </pc:spChg>
      </pc:sldChg>
      <pc:sldChg chg="addSp delSp modSp add mod ord modAnim">
        <pc:chgData name="이 준성" userId="154a96bc2853bb67" providerId="LiveId" clId="{58BC5F19-0CE5-4FFC-B09D-D4B547B2E7EE}" dt="2022-07-30T23:56:39.100" v="5833"/>
        <pc:sldMkLst>
          <pc:docMk/>
          <pc:sldMk cId="3954647754" sldId="293"/>
        </pc:sldMkLst>
        <pc:spChg chg="mod">
          <ac:chgData name="이 준성" userId="154a96bc2853bb67" providerId="LiveId" clId="{58BC5F19-0CE5-4FFC-B09D-D4B547B2E7EE}" dt="2022-07-30T18:11:08.257" v="4830"/>
          <ac:spMkLst>
            <pc:docMk/>
            <pc:sldMk cId="3954647754" sldId="293"/>
            <ac:spMk id="10" creationId="{E41F3E44-B39F-67B6-229D-8E376AA959AC}"/>
          </ac:spMkLst>
        </pc:spChg>
        <pc:spChg chg="add mod">
          <ac:chgData name="이 준성" userId="154a96bc2853bb67" providerId="LiveId" clId="{58BC5F19-0CE5-4FFC-B09D-D4B547B2E7EE}" dt="2022-07-30T18:11:18.287" v="4831" actId="207"/>
          <ac:spMkLst>
            <pc:docMk/>
            <pc:sldMk cId="3954647754" sldId="293"/>
            <ac:spMk id="11" creationId="{5D2DEA8F-DE65-4DC5-A106-6013EF8F753D}"/>
          </ac:spMkLst>
        </pc:spChg>
        <pc:spChg chg="add mod">
          <ac:chgData name="이 준성" userId="154a96bc2853bb67" providerId="LiveId" clId="{58BC5F19-0CE5-4FFC-B09D-D4B547B2E7EE}" dt="2022-07-30T18:10:55.859" v="4812" actId="1076"/>
          <ac:spMkLst>
            <pc:docMk/>
            <pc:sldMk cId="3954647754" sldId="293"/>
            <ac:spMk id="12" creationId="{DA1F579A-8B03-1884-A560-1CFEC8913AE7}"/>
          </ac:spMkLst>
        </pc:spChg>
        <pc:spChg chg="add mod">
          <ac:chgData name="이 준성" userId="154a96bc2853bb67" providerId="LiveId" clId="{58BC5F19-0CE5-4FFC-B09D-D4B547B2E7EE}" dt="2022-07-30T18:10:55.859" v="4812" actId="1076"/>
          <ac:spMkLst>
            <pc:docMk/>
            <pc:sldMk cId="3954647754" sldId="293"/>
            <ac:spMk id="13" creationId="{CE4254E9-78CE-51FB-9673-40DB4F67D322}"/>
          </ac:spMkLst>
        </pc:spChg>
        <pc:spChg chg="add mod">
          <ac:chgData name="이 준성" userId="154a96bc2853bb67" providerId="LiveId" clId="{58BC5F19-0CE5-4FFC-B09D-D4B547B2E7EE}" dt="2022-07-30T18:10:55.859" v="4812" actId="1076"/>
          <ac:spMkLst>
            <pc:docMk/>
            <pc:sldMk cId="3954647754" sldId="293"/>
            <ac:spMk id="14" creationId="{0110A84F-B122-7F69-0BEB-1560CA709E37}"/>
          </ac:spMkLst>
        </pc:spChg>
        <pc:spChg chg="add mod">
          <ac:chgData name="이 준성" userId="154a96bc2853bb67" providerId="LiveId" clId="{58BC5F19-0CE5-4FFC-B09D-D4B547B2E7EE}" dt="2022-07-30T18:10:55.859" v="4812" actId="1076"/>
          <ac:spMkLst>
            <pc:docMk/>
            <pc:sldMk cId="3954647754" sldId="293"/>
            <ac:spMk id="15" creationId="{FE4FE6B8-D5CE-E770-B041-F8AC307E6916}"/>
          </ac:spMkLst>
        </pc:spChg>
        <pc:spChg chg="add mod">
          <ac:chgData name="이 준성" userId="154a96bc2853bb67" providerId="LiveId" clId="{58BC5F19-0CE5-4FFC-B09D-D4B547B2E7EE}" dt="2022-07-30T18:12:12.914" v="4847"/>
          <ac:spMkLst>
            <pc:docMk/>
            <pc:sldMk cId="3954647754" sldId="293"/>
            <ac:spMk id="16" creationId="{8098C85A-4481-BB75-429D-8E3AE88A50FB}"/>
          </ac:spMkLst>
        </pc:spChg>
        <pc:spChg chg="mod">
          <ac:chgData name="이 준성" userId="154a96bc2853bb67" providerId="LiveId" clId="{58BC5F19-0CE5-4FFC-B09D-D4B547B2E7EE}" dt="2022-07-30T18:24:17.162" v="5707" actId="20577"/>
          <ac:spMkLst>
            <pc:docMk/>
            <pc:sldMk cId="3954647754" sldId="293"/>
            <ac:spMk id="20" creationId="{CA8E49E4-905C-0314-10AD-E3D62D6892DA}"/>
          </ac:spMkLst>
        </pc:spChg>
        <pc:spChg chg="add mod">
          <ac:chgData name="이 준성" userId="154a96bc2853bb67" providerId="LiveId" clId="{58BC5F19-0CE5-4FFC-B09D-D4B547B2E7EE}" dt="2022-07-30T18:12:16.990" v="4854"/>
          <ac:spMkLst>
            <pc:docMk/>
            <pc:sldMk cId="3954647754" sldId="293"/>
            <ac:spMk id="22" creationId="{0C989747-D129-D1C0-95FA-7744398D16E2}"/>
          </ac:spMkLst>
        </pc:spChg>
        <pc:spChg chg="add mod">
          <ac:chgData name="이 준성" userId="154a96bc2853bb67" providerId="LiveId" clId="{58BC5F19-0CE5-4FFC-B09D-D4B547B2E7EE}" dt="2022-07-30T18:12:19.751" v="4861"/>
          <ac:spMkLst>
            <pc:docMk/>
            <pc:sldMk cId="3954647754" sldId="293"/>
            <ac:spMk id="23" creationId="{C37E494F-0346-3749-37B3-A3E5E2650D11}"/>
          </ac:spMkLst>
        </pc:spChg>
        <pc:spChg chg="add mod">
          <ac:chgData name="이 준성" userId="154a96bc2853bb67" providerId="LiveId" clId="{58BC5F19-0CE5-4FFC-B09D-D4B547B2E7EE}" dt="2022-07-30T18:12:22.615" v="4868"/>
          <ac:spMkLst>
            <pc:docMk/>
            <pc:sldMk cId="3954647754" sldId="293"/>
            <ac:spMk id="24" creationId="{5AB532B4-CFDC-16A8-ADF5-2BA04D27B0A4}"/>
          </ac:spMkLst>
        </pc:spChg>
        <pc:spChg chg="add mod">
          <ac:chgData name="이 준성" userId="154a96bc2853bb67" providerId="LiveId" clId="{58BC5F19-0CE5-4FFC-B09D-D4B547B2E7EE}" dt="2022-07-30T18:13:11.989" v="4882"/>
          <ac:spMkLst>
            <pc:docMk/>
            <pc:sldMk cId="3954647754" sldId="293"/>
            <ac:spMk id="25" creationId="{46A0167D-746E-271D-6579-53BC095C46B5}"/>
          </ac:spMkLst>
        </pc:spChg>
        <pc:spChg chg="add mod">
          <ac:chgData name="이 준성" userId="154a96bc2853bb67" providerId="LiveId" clId="{58BC5F19-0CE5-4FFC-B09D-D4B547B2E7EE}" dt="2022-07-30T18:15:15.958" v="5032" actId="1076"/>
          <ac:spMkLst>
            <pc:docMk/>
            <pc:sldMk cId="3954647754" sldId="293"/>
            <ac:spMk id="26" creationId="{185D14EC-9C38-1C6C-4823-4A938CE4C1F7}"/>
          </ac:spMkLst>
        </pc:spChg>
        <pc:spChg chg="add del mod">
          <ac:chgData name="이 준성" userId="154a96bc2853bb67" providerId="LiveId" clId="{58BC5F19-0CE5-4FFC-B09D-D4B547B2E7EE}" dt="2022-07-30T18:15:13.285" v="5031" actId="478"/>
          <ac:spMkLst>
            <pc:docMk/>
            <pc:sldMk cId="3954647754" sldId="293"/>
            <ac:spMk id="27" creationId="{87614E86-84E1-E528-86F4-FC3C8BFC602F}"/>
          </ac:spMkLst>
        </pc:spChg>
        <pc:spChg chg="add del mod">
          <ac:chgData name="이 준성" userId="154a96bc2853bb67" providerId="LiveId" clId="{58BC5F19-0CE5-4FFC-B09D-D4B547B2E7EE}" dt="2022-07-30T18:15:08.714" v="5029" actId="478"/>
          <ac:spMkLst>
            <pc:docMk/>
            <pc:sldMk cId="3954647754" sldId="293"/>
            <ac:spMk id="28" creationId="{7C24297E-A384-6A41-2C0D-3E517E38DB5E}"/>
          </ac:spMkLst>
        </pc:spChg>
        <pc:spChg chg="add del mod">
          <ac:chgData name="이 준성" userId="154a96bc2853bb67" providerId="LiveId" clId="{58BC5F19-0CE5-4FFC-B09D-D4B547B2E7EE}" dt="2022-07-30T18:15:10.246" v="5030" actId="478"/>
          <ac:spMkLst>
            <pc:docMk/>
            <pc:sldMk cId="3954647754" sldId="293"/>
            <ac:spMk id="29" creationId="{9ADA6DF3-8998-82E7-6543-C41E50DA7CB9}"/>
          </ac:spMkLst>
        </pc:spChg>
        <pc:spChg chg="add del mod">
          <ac:chgData name="이 준성" userId="154a96bc2853bb67" providerId="LiveId" clId="{58BC5F19-0CE5-4FFC-B09D-D4B547B2E7EE}" dt="2022-07-30T18:15:10.246" v="5030" actId="478"/>
          <ac:spMkLst>
            <pc:docMk/>
            <pc:sldMk cId="3954647754" sldId="293"/>
            <ac:spMk id="30" creationId="{FD2D2898-CF8F-4C8E-8F0D-4EE0BCEB5EF0}"/>
          </ac:spMkLst>
        </pc:spChg>
        <pc:spChg chg="add mod">
          <ac:chgData name="이 준성" userId="154a96bc2853bb67" providerId="LiveId" clId="{58BC5F19-0CE5-4FFC-B09D-D4B547B2E7EE}" dt="2022-07-30T18:17:17.849" v="5236"/>
          <ac:spMkLst>
            <pc:docMk/>
            <pc:sldMk cId="3954647754" sldId="293"/>
            <ac:spMk id="31" creationId="{6C849F2E-4168-EAE9-4C16-A53DDBE2461F}"/>
          </ac:spMkLst>
        </pc:spChg>
        <pc:spChg chg="add mod">
          <ac:chgData name="이 준성" userId="154a96bc2853bb67" providerId="LiveId" clId="{58BC5F19-0CE5-4FFC-B09D-D4B547B2E7EE}" dt="2022-07-30T18:18:31.588" v="5380"/>
          <ac:spMkLst>
            <pc:docMk/>
            <pc:sldMk cId="3954647754" sldId="293"/>
            <ac:spMk id="32" creationId="{BCB3E25C-0D7C-A7AD-2275-4F0379689272}"/>
          </ac:spMkLst>
        </pc:spChg>
        <pc:spChg chg="add mod">
          <ac:chgData name="이 준성" userId="154a96bc2853bb67" providerId="LiveId" clId="{58BC5F19-0CE5-4FFC-B09D-D4B547B2E7EE}" dt="2022-07-30T18:19:14.360" v="5469"/>
          <ac:spMkLst>
            <pc:docMk/>
            <pc:sldMk cId="3954647754" sldId="293"/>
            <ac:spMk id="33" creationId="{5E798CFF-2A02-2BA3-FF1A-02AE98D26E39}"/>
          </ac:spMkLst>
        </pc:spChg>
        <pc:spChg chg="add mod">
          <ac:chgData name="이 준성" userId="154a96bc2853bb67" providerId="LiveId" clId="{58BC5F19-0CE5-4FFC-B09D-D4B547B2E7EE}" dt="2022-07-30T18:19:57.689" v="5581" actId="20577"/>
          <ac:spMkLst>
            <pc:docMk/>
            <pc:sldMk cId="3954647754" sldId="293"/>
            <ac:spMk id="34" creationId="{CBF4D146-3E70-5FE4-92DF-4C49DD4B9307}"/>
          </ac:spMkLst>
        </pc:spChg>
        <pc:picChg chg="del">
          <ac:chgData name="이 준성" userId="154a96bc2853bb67" providerId="LiveId" clId="{58BC5F19-0CE5-4FFC-B09D-D4B547B2E7EE}" dt="2022-07-30T18:10:51.406" v="4809" actId="478"/>
          <ac:picMkLst>
            <pc:docMk/>
            <pc:sldMk cId="3954647754" sldId="293"/>
            <ac:picMk id="6" creationId="{F9AF4FE2-7371-FFDD-50A7-9658C9451D10}"/>
          </ac:picMkLst>
        </pc:picChg>
        <pc:picChg chg="del">
          <ac:chgData name="이 준성" userId="154a96bc2853bb67" providerId="LiveId" clId="{58BC5F19-0CE5-4FFC-B09D-D4B547B2E7EE}" dt="2022-07-30T18:10:51.142" v="4808" actId="478"/>
          <ac:picMkLst>
            <pc:docMk/>
            <pc:sldMk cId="3954647754" sldId="293"/>
            <ac:picMk id="8" creationId="{01623781-703B-6757-CFBD-2FD08386410E}"/>
          </ac:picMkLst>
        </pc:picChg>
      </pc:sldChg>
      <pc:sldChg chg="addSp delSp modSp add mod setBg">
        <pc:chgData name="이 준성" userId="154a96bc2853bb67" providerId="LiveId" clId="{58BC5F19-0CE5-4FFC-B09D-D4B547B2E7EE}" dt="2022-07-30T18:23:17.469" v="5670" actId="14100"/>
        <pc:sldMkLst>
          <pc:docMk/>
          <pc:sldMk cId="3085582094" sldId="294"/>
        </pc:sldMkLst>
        <pc:spChg chg="mod">
          <ac:chgData name="이 준성" userId="154a96bc2853bb67" providerId="LiveId" clId="{58BC5F19-0CE5-4FFC-B09D-D4B547B2E7EE}" dt="2022-07-30T18:23:17.469" v="5670" actId="14100"/>
          <ac:spMkLst>
            <pc:docMk/>
            <pc:sldMk cId="3085582094" sldId="294"/>
            <ac:spMk id="4" creationId="{D8AF6D6C-2CCC-B7DF-C5CA-3E8688B70E46}"/>
          </ac:spMkLst>
        </pc:spChg>
        <pc:spChg chg="del">
          <ac:chgData name="이 준성" userId="154a96bc2853bb67" providerId="LiveId" clId="{58BC5F19-0CE5-4FFC-B09D-D4B547B2E7EE}" dt="2022-07-30T18:21:21.979" v="5632" actId="478"/>
          <ac:spMkLst>
            <pc:docMk/>
            <pc:sldMk cId="3085582094" sldId="294"/>
            <ac:spMk id="6" creationId="{52F05017-A095-7B8B-52EF-D63D059C63B7}"/>
          </ac:spMkLst>
        </pc:spChg>
        <pc:spChg chg="mod">
          <ac:chgData name="이 준성" userId="154a96bc2853bb67" providerId="LiveId" clId="{58BC5F19-0CE5-4FFC-B09D-D4B547B2E7EE}" dt="2022-07-30T18:22:43.127" v="5660" actId="1076"/>
          <ac:spMkLst>
            <pc:docMk/>
            <pc:sldMk cId="3085582094" sldId="294"/>
            <ac:spMk id="7" creationId="{0562C5C9-B631-4C70-48CD-17EA8FA8C8B6}"/>
          </ac:spMkLst>
        </pc:spChg>
        <pc:spChg chg="del">
          <ac:chgData name="이 준성" userId="154a96bc2853bb67" providerId="LiveId" clId="{58BC5F19-0CE5-4FFC-B09D-D4B547B2E7EE}" dt="2022-07-30T18:21:19.678" v="5631" actId="478"/>
          <ac:spMkLst>
            <pc:docMk/>
            <pc:sldMk cId="3085582094" sldId="294"/>
            <ac:spMk id="8" creationId="{44772B41-158A-4739-E24D-6E23A73F9045}"/>
          </ac:spMkLst>
        </pc:spChg>
        <pc:spChg chg="mod">
          <ac:chgData name="이 준성" userId="154a96bc2853bb67" providerId="LiveId" clId="{58BC5F19-0CE5-4FFC-B09D-D4B547B2E7EE}" dt="2022-07-30T18:21:45.036" v="5635" actId="1076"/>
          <ac:spMkLst>
            <pc:docMk/>
            <pc:sldMk cId="3085582094" sldId="294"/>
            <ac:spMk id="9" creationId="{0266EB1D-96EF-40CC-E5C6-74E8B9AD9BC4}"/>
          </ac:spMkLst>
        </pc:spChg>
        <pc:spChg chg="del">
          <ac:chgData name="이 준성" userId="154a96bc2853bb67" providerId="LiveId" clId="{58BC5F19-0CE5-4FFC-B09D-D4B547B2E7EE}" dt="2022-07-30T18:21:24.380" v="5633" actId="478"/>
          <ac:spMkLst>
            <pc:docMk/>
            <pc:sldMk cId="3085582094" sldId="294"/>
            <ac:spMk id="10" creationId="{C6E94AB0-E4D3-1784-8915-9A322F3769FA}"/>
          </ac:spMkLst>
        </pc:spChg>
        <pc:spChg chg="add mod ord">
          <ac:chgData name="이 준성" userId="154a96bc2853bb67" providerId="LiveId" clId="{58BC5F19-0CE5-4FFC-B09D-D4B547B2E7EE}" dt="2022-07-30T18:22:47.664" v="5661" actId="1076"/>
          <ac:spMkLst>
            <pc:docMk/>
            <pc:sldMk cId="3085582094" sldId="294"/>
            <ac:spMk id="11" creationId="{5AC1E371-8301-27CD-3D19-C760614F7D5F}"/>
          </ac:spMkLst>
        </pc:spChg>
        <pc:spChg chg="add mod">
          <ac:chgData name="이 준성" userId="154a96bc2853bb67" providerId="LiveId" clId="{58BC5F19-0CE5-4FFC-B09D-D4B547B2E7EE}" dt="2022-07-30T18:23:02.285" v="5666" actId="14100"/>
          <ac:spMkLst>
            <pc:docMk/>
            <pc:sldMk cId="3085582094" sldId="294"/>
            <ac:spMk id="12" creationId="{58E5C514-CB43-591D-D4D7-45EFA6213FCB}"/>
          </ac:spMkLst>
        </pc:spChg>
        <pc:spChg chg="add mod">
          <ac:chgData name="이 준성" userId="154a96bc2853bb67" providerId="LiveId" clId="{58BC5F19-0CE5-4FFC-B09D-D4B547B2E7EE}" dt="2022-07-30T18:23:08.092" v="5668" actId="1076"/>
          <ac:spMkLst>
            <pc:docMk/>
            <pc:sldMk cId="3085582094" sldId="294"/>
            <ac:spMk id="13" creationId="{6E854CFA-2DD2-ABA1-58B2-16DEB0F2A71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EBE0D-C744-90C2-415A-680BC6E8D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D13A80-A05E-FFFA-EEE5-7BC2DA9D12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72C4F4-89B9-1D9A-7054-896724FEA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B341-4C87-403C-9CFB-3DDE9AF17035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7EC441-D9FA-6414-A636-04C8F51D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A3B83D-C515-BAAB-B49D-23D6E7A6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59EDD-E0EC-4EA0-95B7-50EF0B775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081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1AD0D-4AA6-ACB7-9F96-DCC9C93B9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F0715E-0A82-C8BB-8E51-7ED56C37E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61781B-27ED-753B-51B5-9A14894E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B341-4C87-403C-9CFB-3DDE9AF17035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7B594D-3B0E-FE38-AB49-1F96915E9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D2B7A5-DE08-EABB-22AB-339DC711F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59EDD-E0EC-4EA0-95B7-50EF0B775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5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ED54CB-A960-3AB8-3A60-91C82FFE5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72039A-F605-5BD4-636F-66AEA1E67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ABC69C-3D03-B31C-063A-921EE00EA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B341-4C87-403C-9CFB-3DDE9AF17035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0EBE0F-7099-0C63-6973-FCA4AFCEB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3C59FB-A537-1521-6D37-10C3610F7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59EDD-E0EC-4EA0-95B7-50EF0B775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3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0E587-76C3-A53A-D9CA-22673CC17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63975-BA53-7F5C-2431-616F9ABBB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E5C434-B6DD-9521-1FAF-78615905E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B341-4C87-403C-9CFB-3DDE9AF17035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942BDD-E1C5-E2CD-5C19-107F72FCD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EA09D2-087C-188C-3CB5-B907D41A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59EDD-E0EC-4EA0-95B7-50EF0B775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169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AA024-388D-D543-1763-20CEF388B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0FDB18-1B2E-A9BF-142F-C27034F61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4E34C-D6FC-1428-80F8-3EC872E44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B341-4C87-403C-9CFB-3DDE9AF17035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7E3044-B561-DF25-0374-8E8B49BF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BE2ED4-20D6-CF19-9766-35D89BB2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59EDD-E0EC-4EA0-95B7-50EF0B775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056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468F9-E275-F8F4-53F5-DD72E073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C9CC62-8613-1AFA-3833-46FDEB95E0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123358-506C-16E2-3D10-5029AFB2D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908AB3-0A77-BD06-E75F-9514EFABC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B341-4C87-403C-9CFB-3DDE9AF17035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5E3132-8EA7-AE2A-F5F4-2EDD79498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348A7D-83DC-9F4E-6F76-ADC65145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59EDD-E0EC-4EA0-95B7-50EF0B775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16D2F-09DD-060B-824F-BE19CE8D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17A25-7C37-6CB3-DBCA-B053C9DFE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4A77E1-6D26-4648-7518-6DC5C2F1A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2ABC51-251A-22A7-5E7A-0F736EE6F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2BD0CC-D124-4C34-569B-79DA16C04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1175F3-A599-0039-4777-5C96F166C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B341-4C87-403C-9CFB-3DDE9AF17035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479A59-59CB-B3D0-A7FA-2AA69D95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226C69-57A7-088C-C523-B4E7A4827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59EDD-E0EC-4EA0-95B7-50EF0B775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37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C1E05-F906-FC1D-E381-8EA1BECBC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EAF9A1-9C7E-8CEB-D245-0BCBBD78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B341-4C87-403C-9CFB-3DDE9AF17035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CEB543-6301-41EF-6173-1C69E5776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00CBC7-0681-8B05-B028-17ACD3C8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59EDD-E0EC-4EA0-95B7-50EF0B775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380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400B16-96F7-F2D3-DE8D-29197FB8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B341-4C87-403C-9CFB-3DDE9AF17035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C7BF1A-6B68-38BF-5E5B-462A2F8FE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359730-1693-DA1D-3330-1CDC15497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59EDD-E0EC-4EA0-95B7-50EF0B775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232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0FC20-E99B-7242-5C1C-ABF613A6F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A76BE-E490-9F89-9E92-3EA2FE0B1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C0357-16E4-DE9A-367B-5C1411A5F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BE1AA3-1F37-A3D2-2E76-3539ECE60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B341-4C87-403C-9CFB-3DDE9AF17035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9AECAA-2B50-A908-7363-0E4AAA363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C2237D-2B9A-7368-B019-7E087208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59EDD-E0EC-4EA0-95B7-50EF0B775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031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13ADB-DB11-37BB-B639-3E1DDEAA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FF370-8273-EC3D-AE8E-788AD5083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6CB45C-04DE-9CF7-C22B-31A7B3E55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3C6C88-7A35-AB04-975E-F838EF843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B341-4C87-403C-9CFB-3DDE9AF17035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AB5D4C-9CDD-1D8E-C52C-2DBCBA4A0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030366-980C-B80D-F326-80A399DC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59EDD-E0EC-4EA0-95B7-50EF0B775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434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081872-E2E1-B4CD-617C-AE9E8FB7F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9A7B21-69C5-C928-AC98-3C5817EF7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60583B-FC56-6F32-541A-642918A39C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B341-4C87-403C-9CFB-3DDE9AF17035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95408A-5B65-26EF-59D8-C952A20A3E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6281DE-A638-02A3-DEFD-E58CFCFEF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59EDD-E0EC-4EA0-95B7-50EF0B775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2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F6D6C-2CCC-B7DF-C5CA-3E8688B70E4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05017-A095-7B8B-52EF-D63D059C63B7}"/>
              </a:ext>
            </a:extLst>
          </p:cNvPr>
          <p:cNvSpPr txBox="1"/>
          <p:nvPr/>
        </p:nvSpPr>
        <p:spPr>
          <a:xfrm>
            <a:off x="3263768" y="2140848"/>
            <a:ext cx="4517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BE5D6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SSAFY 7</a:t>
            </a:r>
            <a:r>
              <a:rPr lang="en-US" altLang="ko-KR" sz="1400" baseline="30000" dirty="0">
                <a:solidFill>
                  <a:srgbClr val="FBE5D6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th</a:t>
            </a:r>
            <a:r>
              <a:rPr lang="en-US" altLang="ko-KR" sz="1400" dirty="0">
                <a:solidFill>
                  <a:srgbClr val="FBE5D6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  PJT 1</a:t>
            </a:r>
            <a:endParaRPr lang="en-US" altLang="ko-KR" sz="1400" baseline="30000" dirty="0">
              <a:solidFill>
                <a:srgbClr val="FBE5D6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2C5C9-B631-4C70-48CD-17EA8FA8C8B6}"/>
              </a:ext>
            </a:extLst>
          </p:cNvPr>
          <p:cNvSpPr txBox="1"/>
          <p:nvPr/>
        </p:nvSpPr>
        <p:spPr>
          <a:xfrm>
            <a:off x="3263767" y="2395693"/>
            <a:ext cx="45174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FBE5D6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FAFFY</a:t>
            </a:r>
            <a:endParaRPr lang="ko-KR" altLang="en-US" sz="6000" dirty="0">
              <a:solidFill>
                <a:srgbClr val="FBE5D6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72B41-158A-4739-E24D-6E23A73F9045}"/>
              </a:ext>
            </a:extLst>
          </p:cNvPr>
          <p:cNvSpPr txBox="1"/>
          <p:nvPr/>
        </p:nvSpPr>
        <p:spPr>
          <a:xfrm>
            <a:off x="6294767" y="2961355"/>
            <a:ext cx="451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BE5D6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Midterm report</a:t>
            </a:r>
            <a:endParaRPr lang="ko-KR" altLang="en-US" dirty="0">
              <a:solidFill>
                <a:srgbClr val="FBE5D6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6EB1D-96EF-40CC-E5C6-74E8B9AD9BC4}"/>
              </a:ext>
            </a:extLst>
          </p:cNvPr>
          <p:cNvSpPr txBox="1"/>
          <p:nvPr/>
        </p:nvSpPr>
        <p:spPr>
          <a:xfrm>
            <a:off x="3725089" y="3781264"/>
            <a:ext cx="4517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김명석</a:t>
            </a:r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	</a:t>
            </a:r>
            <a:r>
              <a:rPr lang="ko-KR" altLang="en-US" sz="1400" dirty="0" err="1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박윤하</a:t>
            </a:r>
            <a:endParaRPr lang="en-US" altLang="ko-KR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sz="1400" dirty="0" err="1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김수만</a:t>
            </a:r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	</a:t>
            </a:r>
            <a:r>
              <a:rPr lang="ko-KR" altLang="en-US" sz="1400" dirty="0" err="1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류경하</a:t>
            </a:r>
            <a:endParaRPr lang="en-US" altLang="ko-KR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이용우</a:t>
            </a:r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	</a:t>
            </a:r>
            <a:r>
              <a:rPr lang="ko-KR" altLang="en-US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이준성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94AB0-E4D3-1784-8915-9A322F3769FA}"/>
              </a:ext>
            </a:extLst>
          </p:cNvPr>
          <p:cNvSpPr txBox="1"/>
          <p:nvPr/>
        </p:nvSpPr>
        <p:spPr>
          <a:xfrm>
            <a:off x="3725089" y="3500604"/>
            <a:ext cx="4517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A802 </a:t>
            </a:r>
            <a:r>
              <a:rPr lang="ko-KR" altLang="en-US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웹 기술</a:t>
            </a:r>
          </a:p>
        </p:txBody>
      </p:sp>
    </p:spTree>
    <p:extLst>
      <p:ext uri="{BB962C8B-B14F-4D97-AF65-F5344CB8AC3E}">
        <p14:creationId xmlns:p14="http://schemas.microsoft.com/office/powerpoint/2010/main" val="206772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5DE89ED-C3BD-6D37-58A6-055A61FDEDB5}"/>
              </a:ext>
            </a:extLst>
          </p:cNvPr>
          <p:cNvSpPr txBox="1"/>
          <p:nvPr/>
        </p:nvSpPr>
        <p:spPr>
          <a:xfrm>
            <a:off x="2857080" y="2875002"/>
            <a:ext cx="89695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and… </a:t>
            </a:r>
            <a:r>
              <a:rPr lang="en-US" altLang="ko-KR" sz="3600" i="1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      </a:t>
            </a:r>
            <a:r>
              <a:rPr lang="en-US" altLang="ko-KR" sz="6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FAFFY </a:t>
            </a:r>
            <a:r>
              <a:rPr lang="en-US" altLang="ko-KR" sz="6600" dirty="0"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!</a:t>
            </a:r>
            <a:endParaRPr lang="ko-KR" altLang="en-US" sz="3600" dirty="0"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77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60C288-26EF-F49B-94B2-9E2DFA487C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9581303">
            <a:off x="-2020012" y="-1849805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E3A4FF-E68A-93BB-8403-69D27BF356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9581303">
            <a:off x="9526411" y="6134662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BDE1002-A7D8-751F-C54C-2E2C286218E5}"/>
              </a:ext>
            </a:extLst>
          </p:cNvPr>
          <p:cNvCxnSpPr>
            <a:cxnSpLocks/>
          </p:cNvCxnSpPr>
          <p:nvPr/>
        </p:nvCxnSpPr>
        <p:spPr>
          <a:xfrm>
            <a:off x="11224470" y="6467912"/>
            <a:ext cx="967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2E81E9-FBBC-9852-60DF-524A7196350B}"/>
              </a:ext>
            </a:extLst>
          </p:cNvPr>
          <p:cNvSpPr txBox="1"/>
          <p:nvPr/>
        </p:nvSpPr>
        <p:spPr>
          <a:xfrm>
            <a:off x="11810470" y="646791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F157B9-2D8F-1450-03EC-C60EC1E51427}"/>
              </a:ext>
            </a:extLst>
          </p:cNvPr>
          <p:cNvSpPr txBox="1"/>
          <p:nvPr/>
        </p:nvSpPr>
        <p:spPr>
          <a:xfrm>
            <a:off x="304800" y="6314023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A802</a:t>
            </a:r>
            <a:endParaRPr lang="ko-KR" altLang="en-US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9298D-DA56-E532-D9F6-507E7C11C937}"/>
              </a:ext>
            </a:extLst>
          </p:cNvPr>
          <p:cNvSpPr txBox="1"/>
          <p:nvPr/>
        </p:nvSpPr>
        <p:spPr>
          <a:xfrm>
            <a:off x="421520" y="2459504"/>
            <a:ext cx="1670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>
                <a:solidFill>
                  <a:srgbClr val="0070C0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#</a:t>
            </a:r>
            <a:r>
              <a:rPr lang="ko-KR" altLang="en-US" sz="2400" b="1" i="1" dirty="0">
                <a:solidFill>
                  <a:srgbClr val="0070C0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패션 피플</a:t>
            </a:r>
            <a:endParaRPr lang="en-US" altLang="ko-KR" sz="2400" b="1" i="1" dirty="0">
              <a:solidFill>
                <a:srgbClr val="0070C0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endParaRPr lang="en-US" altLang="ko-KR" sz="2400" b="1" i="1" dirty="0">
              <a:solidFill>
                <a:srgbClr val="0070C0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endParaRPr lang="en-US" altLang="ko-KR" sz="2400" b="1" i="1" dirty="0">
              <a:solidFill>
                <a:srgbClr val="0070C0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2DCE82-30BB-1C40-C460-A1CAECDC0AA9}"/>
              </a:ext>
            </a:extLst>
          </p:cNvPr>
          <p:cNvGrpSpPr/>
          <p:nvPr/>
        </p:nvGrpSpPr>
        <p:grpSpPr>
          <a:xfrm>
            <a:off x="4733250" y="2157735"/>
            <a:ext cx="2333104" cy="2236979"/>
            <a:chOff x="276963" y="321846"/>
            <a:chExt cx="4535419" cy="434855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D575B7B-0FE7-2459-9BFA-8BD516B45367}"/>
                </a:ext>
              </a:extLst>
            </p:cNvPr>
            <p:cNvSpPr/>
            <p:nvPr/>
          </p:nvSpPr>
          <p:spPr>
            <a:xfrm>
              <a:off x="276969" y="321846"/>
              <a:ext cx="3627375" cy="34935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데이터 9">
              <a:extLst>
                <a:ext uri="{FF2B5EF4-FFF2-40B4-BE49-F238E27FC236}">
                  <a16:creationId xmlns:a16="http://schemas.microsoft.com/office/drawing/2014/main" id="{458DBB71-BAF4-D649-46CD-36D6718040A3}"/>
                </a:ext>
              </a:extLst>
            </p:cNvPr>
            <p:cNvSpPr/>
            <p:nvPr/>
          </p:nvSpPr>
          <p:spPr>
            <a:xfrm flipH="1">
              <a:off x="276963" y="3815373"/>
              <a:ext cx="4535419" cy="855031"/>
            </a:xfrm>
            <a:prstGeom prst="flowChartInputOutpu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77E038-FB5A-1EA9-E616-243CFC31F765}"/>
                </a:ext>
              </a:extLst>
            </p:cNvPr>
            <p:cNvSpPr txBox="1"/>
            <p:nvPr/>
          </p:nvSpPr>
          <p:spPr>
            <a:xfrm>
              <a:off x="452660" y="483561"/>
              <a:ext cx="2527195" cy="3170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F</a:t>
              </a:r>
              <a:r>
                <a:rPr lang="en-US" altLang="ko-KR" sz="2000" b="1" dirty="0"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ind</a:t>
              </a:r>
              <a:br>
                <a:rPr lang="en-US" altLang="ko-KR" sz="2000" b="1" dirty="0"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</a:br>
              <a:r>
                <a:rPr lang="en-US" altLang="ko-KR" sz="2000" b="1" dirty="0">
                  <a:solidFill>
                    <a:schemeClr val="bg1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A</a:t>
              </a:r>
              <a:r>
                <a:rPr lang="en-US" altLang="ko-KR" sz="2000" b="1" dirty="0"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ll</a:t>
              </a:r>
              <a:br>
                <a:rPr lang="en-US" altLang="ko-KR" sz="2000" b="1" dirty="0"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</a:br>
              <a:r>
                <a:rPr lang="en-US" altLang="ko-KR" sz="2000" b="1" dirty="0">
                  <a:solidFill>
                    <a:schemeClr val="bg1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F</a:t>
              </a:r>
              <a:r>
                <a:rPr lang="en-US" altLang="ko-KR" sz="2000" b="1" dirty="0"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ashions</a:t>
              </a:r>
              <a:br>
                <a:rPr lang="en-US" altLang="ko-KR" sz="2000" b="1" dirty="0"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</a:br>
              <a:r>
                <a:rPr lang="en-US" altLang="ko-KR" sz="2000" b="1" dirty="0">
                  <a:solidFill>
                    <a:schemeClr val="bg1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F</a:t>
              </a:r>
              <a:r>
                <a:rPr lang="en-US" altLang="ko-KR" sz="2000" b="1" dirty="0"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or</a:t>
              </a:r>
              <a:br>
                <a:rPr lang="en-US" altLang="ko-KR" sz="2000" b="1" dirty="0"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</a:br>
              <a:r>
                <a:rPr lang="en-US" altLang="ko-KR" sz="2000" b="1" dirty="0">
                  <a:solidFill>
                    <a:schemeClr val="bg1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Y</a:t>
              </a:r>
              <a:r>
                <a:rPr lang="en-US" altLang="ko-KR" sz="2000" b="1" dirty="0"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ou</a:t>
              </a:r>
              <a:endParaRPr lang="ko-KR" altLang="en-US" sz="20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B473718-7F37-DCDB-2496-DD278DB29C72}"/>
              </a:ext>
            </a:extLst>
          </p:cNvPr>
          <p:cNvGrpSpPr/>
          <p:nvPr/>
        </p:nvGrpSpPr>
        <p:grpSpPr>
          <a:xfrm>
            <a:off x="-166085" y="1365975"/>
            <a:ext cx="3627374" cy="638918"/>
            <a:chOff x="2722917" y="534735"/>
            <a:chExt cx="3627374" cy="63891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ED67A7E-1A70-B801-C792-3FE3F16B1FAD}"/>
                </a:ext>
              </a:extLst>
            </p:cNvPr>
            <p:cNvSpPr/>
            <p:nvPr/>
          </p:nvSpPr>
          <p:spPr>
            <a:xfrm>
              <a:off x="2722917" y="534735"/>
              <a:ext cx="3627374" cy="638918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EFDEE5-C934-371A-E2FC-B8A2CD28540F}"/>
                </a:ext>
              </a:extLst>
            </p:cNvPr>
            <p:cNvSpPr txBox="1"/>
            <p:nvPr/>
          </p:nvSpPr>
          <p:spPr>
            <a:xfrm>
              <a:off x="2851345" y="667940"/>
              <a:ext cx="26629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Leferi Point Type Black Oblique" panose="020B0A03000000000000" pitchFamily="50" charset="-127"/>
                  <a:ea typeface="Leferi Point Type Black Oblique" panose="020B0A03000000000000" pitchFamily="50" charset="-127"/>
                </a:rPr>
                <a:t>What is ‘</a:t>
              </a:r>
              <a:r>
                <a:rPr lang="en-US" altLang="ko-KR" sz="2000" b="1" dirty="0">
                  <a:solidFill>
                    <a:srgbClr val="FFC000"/>
                  </a:solidFill>
                  <a:latin typeface="Leferi Point Type Black Oblique" panose="020B0A03000000000000" pitchFamily="50" charset="-127"/>
                  <a:ea typeface="Leferi Point Type Black Oblique" panose="020B0A03000000000000" pitchFamily="50" charset="-127"/>
                </a:rPr>
                <a:t>FAFFY</a:t>
              </a:r>
              <a:r>
                <a:rPr lang="en-US" altLang="ko-KR" sz="2000" b="1" dirty="0">
                  <a:solidFill>
                    <a:schemeClr val="bg1"/>
                  </a:solidFill>
                  <a:latin typeface="Leferi Point Type Black Oblique" panose="020B0A03000000000000" pitchFamily="50" charset="-127"/>
                  <a:ea typeface="Leferi Point Type Black Oblique" panose="020B0A03000000000000" pitchFamily="50" charset="-127"/>
                </a:rPr>
                <a:t>’?</a:t>
              </a:r>
              <a:endParaRPr lang="ko-KR" altLang="en-US" sz="2000" b="1" dirty="0">
                <a:solidFill>
                  <a:schemeClr val="bg1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AE4AC8-25F7-6CAF-CD06-1DF9BF41E848}"/>
                </a:ext>
              </a:extLst>
            </p:cNvPr>
            <p:cNvSpPr/>
            <p:nvPr/>
          </p:nvSpPr>
          <p:spPr>
            <a:xfrm>
              <a:off x="6130609" y="534735"/>
              <a:ext cx="114134" cy="638918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60267F1-5BDC-556D-AC22-85D5C486227E}"/>
                </a:ext>
              </a:extLst>
            </p:cNvPr>
            <p:cNvSpPr/>
            <p:nvPr/>
          </p:nvSpPr>
          <p:spPr>
            <a:xfrm>
              <a:off x="5788205" y="534735"/>
              <a:ext cx="228267" cy="638918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2C35205-1A28-F624-11E4-BF4EBF5A9A46}"/>
              </a:ext>
            </a:extLst>
          </p:cNvPr>
          <p:cNvGrpSpPr/>
          <p:nvPr/>
        </p:nvGrpSpPr>
        <p:grpSpPr>
          <a:xfrm>
            <a:off x="7783745" y="1746080"/>
            <a:ext cx="2299418" cy="2947988"/>
            <a:chOff x="7400244" y="1286716"/>
            <a:chExt cx="2299418" cy="294798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72BBBD-18BD-3A3A-6BE3-7EBB594C5F3C}"/>
                </a:ext>
              </a:extLst>
            </p:cNvPr>
            <p:cNvSpPr txBox="1"/>
            <p:nvPr/>
          </p:nvSpPr>
          <p:spPr>
            <a:xfrm>
              <a:off x="7400244" y="1745047"/>
              <a:ext cx="20874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rgbClr val="0070C0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내</a:t>
              </a:r>
              <a:r>
                <a:rPr lang="ko-KR" altLang="en-US" sz="2800" b="1" dirty="0">
                  <a:solidFill>
                    <a:srgbClr val="0070C0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 </a:t>
              </a:r>
              <a:r>
                <a:rPr lang="ko-KR" altLang="en-US" sz="4400" b="1" dirty="0">
                  <a:solidFill>
                    <a:srgbClr val="0070C0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옷장</a:t>
              </a:r>
              <a:r>
                <a:rPr lang="ko-KR" altLang="en-US" sz="2800" b="1" dirty="0">
                  <a:solidFill>
                    <a:srgbClr val="0070C0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을</a:t>
              </a:r>
              <a:endParaRPr lang="en-US" altLang="ko-KR" sz="1600" b="1" dirty="0">
                <a:solidFill>
                  <a:srgbClr val="0070C0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endParaRPr>
            </a:p>
            <a:p>
              <a:r>
                <a:rPr lang="ko-KR" altLang="en-US" sz="3600" b="1" dirty="0">
                  <a:solidFill>
                    <a:srgbClr val="0070C0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부탁해</a:t>
              </a:r>
              <a:endParaRPr lang="ko-KR" altLang="en-US" sz="3200" b="1" dirty="0">
                <a:solidFill>
                  <a:srgbClr val="0070C0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F0EA546-3FC3-C738-6B89-34F83EE46B2F}"/>
                </a:ext>
              </a:extLst>
            </p:cNvPr>
            <p:cNvSpPr/>
            <p:nvPr/>
          </p:nvSpPr>
          <p:spPr>
            <a:xfrm>
              <a:off x="7529868" y="1289050"/>
              <a:ext cx="45719" cy="7016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66DC5CF-CE9C-72CA-F064-42657384046E}"/>
                </a:ext>
              </a:extLst>
            </p:cNvPr>
            <p:cNvSpPr/>
            <p:nvPr/>
          </p:nvSpPr>
          <p:spPr>
            <a:xfrm>
              <a:off x="9653943" y="1287462"/>
              <a:ext cx="45719" cy="2947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691C108-7F4C-854F-49C9-894708D31086}"/>
                </a:ext>
              </a:extLst>
            </p:cNvPr>
            <p:cNvSpPr/>
            <p:nvPr/>
          </p:nvSpPr>
          <p:spPr>
            <a:xfrm>
              <a:off x="7516888" y="2783455"/>
              <a:ext cx="45719" cy="145124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7FC5ED-B692-069A-DF1C-99A99241FCBA}"/>
                </a:ext>
              </a:extLst>
            </p:cNvPr>
            <p:cNvSpPr/>
            <p:nvPr/>
          </p:nvSpPr>
          <p:spPr>
            <a:xfrm>
              <a:off x="7562608" y="4188985"/>
              <a:ext cx="2091336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C17DB73-5E3B-2817-7777-9A617C165C2A}"/>
                </a:ext>
              </a:extLst>
            </p:cNvPr>
            <p:cNvSpPr/>
            <p:nvPr/>
          </p:nvSpPr>
          <p:spPr>
            <a:xfrm>
              <a:off x="7575587" y="1286716"/>
              <a:ext cx="2091336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0D7625-F453-F543-B439-F82AD51E7BA3}"/>
                </a:ext>
              </a:extLst>
            </p:cNvPr>
            <p:cNvSpPr/>
            <p:nvPr/>
          </p:nvSpPr>
          <p:spPr>
            <a:xfrm>
              <a:off x="8632862" y="2921001"/>
              <a:ext cx="45719" cy="129023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776B3D8-034C-FAFA-0C25-D919A9DDD3D9}"/>
                </a:ext>
              </a:extLst>
            </p:cNvPr>
            <p:cNvSpPr/>
            <p:nvPr/>
          </p:nvSpPr>
          <p:spPr>
            <a:xfrm>
              <a:off x="8639979" y="1327464"/>
              <a:ext cx="45719" cy="5894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2EFE90A-17A5-DBF8-4502-F2AAFE5BA8D2}"/>
              </a:ext>
            </a:extLst>
          </p:cNvPr>
          <p:cNvSpPr txBox="1"/>
          <p:nvPr/>
        </p:nvSpPr>
        <p:spPr>
          <a:xfrm>
            <a:off x="421520" y="2972696"/>
            <a:ext cx="8384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1" dirty="0">
                <a:solidFill>
                  <a:srgbClr val="0070C0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#</a:t>
            </a:r>
            <a:r>
              <a:rPr lang="ko-KR" altLang="en-US" sz="2400" b="1" i="1" dirty="0">
                <a:solidFill>
                  <a:srgbClr val="0070C0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당신에게 어울리는 패션</a:t>
            </a:r>
            <a:endParaRPr lang="en-US" altLang="ko-KR" sz="2400" b="1" i="1" dirty="0">
              <a:solidFill>
                <a:srgbClr val="0070C0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143953-6BA9-1046-99E9-C7A1E667610C}"/>
              </a:ext>
            </a:extLst>
          </p:cNvPr>
          <p:cNvSpPr txBox="1"/>
          <p:nvPr/>
        </p:nvSpPr>
        <p:spPr>
          <a:xfrm>
            <a:off x="421520" y="3508265"/>
            <a:ext cx="8384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1" dirty="0">
                <a:solidFill>
                  <a:srgbClr val="0070C0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#</a:t>
            </a:r>
            <a:r>
              <a:rPr lang="ko-KR" altLang="en-US" sz="2400" b="1" i="1" dirty="0">
                <a:solidFill>
                  <a:srgbClr val="0070C0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내 옷장을 부탁해</a:t>
            </a:r>
            <a:endParaRPr lang="ko-KR" altLang="en-US" sz="2400" i="1" dirty="0">
              <a:solidFill>
                <a:srgbClr val="0070C0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74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623834-4520-E942-74E0-B1C3F90F99FF}"/>
              </a:ext>
            </a:extLst>
          </p:cNvPr>
          <p:cNvSpPr/>
          <p:nvPr/>
        </p:nvSpPr>
        <p:spPr>
          <a:xfrm rot="19581303">
            <a:off x="-2020012" y="-1849805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C7389-1378-012E-C34E-B244344C042F}"/>
              </a:ext>
            </a:extLst>
          </p:cNvPr>
          <p:cNvSpPr/>
          <p:nvPr/>
        </p:nvSpPr>
        <p:spPr>
          <a:xfrm rot="19581303">
            <a:off x="9526411" y="6134662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6FAA160-8DA9-8923-B757-E0A418B0D6F8}"/>
              </a:ext>
            </a:extLst>
          </p:cNvPr>
          <p:cNvCxnSpPr>
            <a:cxnSpLocks/>
          </p:cNvCxnSpPr>
          <p:nvPr/>
        </p:nvCxnSpPr>
        <p:spPr>
          <a:xfrm>
            <a:off x="11224470" y="6467912"/>
            <a:ext cx="967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8E49E4-905C-0314-10AD-E3D62D6892DA}"/>
              </a:ext>
            </a:extLst>
          </p:cNvPr>
          <p:cNvSpPr txBox="1"/>
          <p:nvPr/>
        </p:nvSpPr>
        <p:spPr>
          <a:xfrm>
            <a:off x="11696658" y="646791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18</a:t>
            </a:r>
            <a:endParaRPr lang="ko-KR" altLang="en-US" dirty="0">
              <a:solidFill>
                <a:schemeClr val="bg1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275E92-A3AD-C877-6280-B8753D5E577E}"/>
              </a:ext>
            </a:extLst>
          </p:cNvPr>
          <p:cNvSpPr txBox="1"/>
          <p:nvPr/>
        </p:nvSpPr>
        <p:spPr>
          <a:xfrm>
            <a:off x="304800" y="6314023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A802</a:t>
            </a:r>
            <a:endParaRPr lang="ko-KR" altLang="en-US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DDEDF19-D76F-79B8-30F3-59DDEE8B0A6F}"/>
              </a:ext>
            </a:extLst>
          </p:cNvPr>
          <p:cNvSpPr/>
          <p:nvPr/>
        </p:nvSpPr>
        <p:spPr>
          <a:xfrm>
            <a:off x="5502275" y="682625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B9D4398-0098-94FD-6919-4B3CE34335F6}"/>
              </a:ext>
            </a:extLst>
          </p:cNvPr>
          <p:cNvSpPr/>
          <p:nvPr/>
        </p:nvSpPr>
        <p:spPr>
          <a:xfrm>
            <a:off x="5559273" y="734873"/>
            <a:ext cx="1073455" cy="1082954"/>
          </a:xfrm>
          <a:prstGeom prst="ellipse">
            <a:avLst/>
          </a:prstGeom>
          <a:solidFill>
            <a:srgbClr val="90AB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444BA92-DD79-C37D-9348-F8E74B38E651}"/>
              </a:ext>
            </a:extLst>
          </p:cNvPr>
          <p:cNvSpPr/>
          <p:nvPr/>
        </p:nvSpPr>
        <p:spPr>
          <a:xfrm>
            <a:off x="7673974" y="2835275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44AEB1E-67A7-B447-A871-084F4E9E9F42}"/>
              </a:ext>
            </a:extLst>
          </p:cNvPr>
          <p:cNvSpPr/>
          <p:nvPr/>
        </p:nvSpPr>
        <p:spPr>
          <a:xfrm>
            <a:off x="7730973" y="2887523"/>
            <a:ext cx="1073455" cy="1082954"/>
          </a:xfrm>
          <a:prstGeom prst="ellipse">
            <a:avLst/>
          </a:prstGeom>
          <a:solidFill>
            <a:srgbClr val="DF9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3096C11-A014-5F26-E69A-4A1879F68417}"/>
              </a:ext>
            </a:extLst>
          </p:cNvPr>
          <p:cNvSpPr/>
          <p:nvPr/>
        </p:nvSpPr>
        <p:spPr>
          <a:xfrm>
            <a:off x="5502275" y="4949771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C6A8BAE-7892-51A1-BC53-232F1753D1FD}"/>
              </a:ext>
            </a:extLst>
          </p:cNvPr>
          <p:cNvSpPr/>
          <p:nvPr/>
        </p:nvSpPr>
        <p:spPr>
          <a:xfrm>
            <a:off x="5559273" y="5002019"/>
            <a:ext cx="1073455" cy="1082954"/>
          </a:xfrm>
          <a:prstGeom prst="ellipse">
            <a:avLst/>
          </a:prstGeom>
          <a:solidFill>
            <a:srgbClr val="98D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D77FE1B-9C37-82A2-B9FB-BAB9D5BB8AEB}"/>
              </a:ext>
            </a:extLst>
          </p:cNvPr>
          <p:cNvSpPr/>
          <p:nvPr/>
        </p:nvSpPr>
        <p:spPr>
          <a:xfrm>
            <a:off x="3325422" y="2835275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88C4F28-4868-487C-7839-C7D793C1542B}"/>
              </a:ext>
            </a:extLst>
          </p:cNvPr>
          <p:cNvSpPr/>
          <p:nvPr/>
        </p:nvSpPr>
        <p:spPr>
          <a:xfrm>
            <a:off x="3382420" y="2887523"/>
            <a:ext cx="1073455" cy="10829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52E5ADF-4C8C-07B6-9E33-B5780C169236}"/>
              </a:ext>
            </a:extLst>
          </p:cNvPr>
          <p:cNvSpPr/>
          <p:nvPr/>
        </p:nvSpPr>
        <p:spPr>
          <a:xfrm rot="18873682">
            <a:off x="4628078" y="2157140"/>
            <a:ext cx="811763" cy="36389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66962055-450D-7D89-A546-55DA5E110619}"/>
              </a:ext>
            </a:extLst>
          </p:cNvPr>
          <p:cNvSpPr/>
          <p:nvPr/>
        </p:nvSpPr>
        <p:spPr>
          <a:xfrm rot="2689531">
            <a:off x="6801109" y="2195359"/>
            <a:ext cx="811763" cy="36389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557B95AC-3B6F-506F-B896-6E29DD26EB1F}"/>
              </a:ext>
            </a:extLst>
          </p:cNvPr>
          <p:cNvSpPr/>
          <p:nvPr/>
        </p:nvSpPr>
        <p:spPr>
          <a:xfrm rot="8280098">
            <a:off x="6754848" y="4344980"/>
            <a:ext cx="811763" cy="36389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E6BAEAEE-B5B3-26FF-10B9-85B3B102B735}"/>
              </a:ext>
            </a:extLst>
          </p:cNvPr>
          <p:cNvSpPr/>
          <p:nvPr/>
        </p:nvSpPr>
        <p:spPr>
          <a:xfrm rot="13553084">
            <a:off x="4607756" y="4306563"/>
            <a:ext cx="811763" cy="36389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B569B8-C0D4-BD53-73A1-E81F8937F6C1}"/>
              </a:ext>
            </a:extLst>
          </p:cNvPr>
          <p:cNvSpPr txBox="1"/>
          <p:nvPr/>
        </p:nvSpPr>
        <p:spPr>
          <a:xfrm>
            <a:off x="1303320" y="448855"/>
            <a:ext cx="33353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FAFFY</a:t>
            </a:r>
            <a:r>
              <a:rPr lang="en-US" altLang="ko-KR" sz="3600" b="1" dirty="0"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 Cycle</a:t>
            </a:r>
            <a:endParaRPr lang="ko-KR" altLang="en-US" sz="3600" dirty="0"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CBBEAE-9802-EB8B-7B3B-896C8FF3E4A9}"/>
              </a:ext>
            </a:extLst>
          </p:cNvPr>
          <p:cNvSpPr txBox="1"/>
          <p:nvPr/>
        </p:nvSpPr>
        <p:spPr>
          <a:xfrm>
            <a:off x="6790852" y="4936491"/>
            <a:ext cx="896951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커뮤니티 확대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r>
              <a:rPr lang="ko-KR" altLang="en-US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사이트 홍보</a:t>
            </a:r>
            <a:endParaRPr lang="en-US" altLang="ko-KR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r>
              <a:rPr lang="ko-KR" altLang="en-US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방문자 수 증가</a:t>
            </a:r>
            <a:endParaRPr lang="en-US" altLang="ko-KR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r>
              <a:rPr lang="ko-KR" altLang="en-US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지속 가능한 패션 확대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596CA2-01A7-6995-BD3E-46596932E95E}"/>
              </a:ext>
            </a:extLst>
          </p:cNvPr>
          <p:cNvSpPr txBox="1"/>
          <p:nvPr/>
        </p:nvSpPr>
        <p:spPr>
          <a:xfrm>
            <a:off x="8965588" y="2721043"/>
            <a:ext cx="896951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Community</a:t>
            </a:r>
          </a:p>
          <a:p>
            <a:r>
              <a:rPr lang="ko-KR" altLang="en-US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게시판</a:t>
            </a:r>
            <a:endParaRPr lang="en-US" altLang="ko-KR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r>
              <a:rPr lang="ko-KR" altLang="en-US" dirty="0" err="1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팔로우</a:t>
            </a:r>
            <a:r>
              <a:rPr lang="ko-KR" altLang="en-US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 </a:t>
            </a:r>
            <a:r>
              <a:rPr lang="en-US" altLang="ko-KR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/ </a:t>
            </a:r>
            <a:r>
              <a:rPr lang="ko-KR" altLang="en-US" dirty="0" err="1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팔로잉</a:t>
            </a:r>
            <a:endParaRPr lang="en-US" altLang="ko-KR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r>
              <a:rPr lang="en-US" altLang="ko-KR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SNS</a:t>
            </a:r>
            <a:endParaRPr lang="ko-KR" altLang="en-US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9AE953-50A9-F5E8-3690-605E9FDE4203}"/>
              </a:ext>
            </a:extLst>
          </p:cNvPr>
          <p:cNvSpPr txBox="1"/>
          <p:nvPr/>
        </p:nvSpPr>
        <p:spPr>
          <a:xfrm>
            <a:off x="6805143" y="536514"/>
            <a:ext cx="896951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WebRTC</a:t>
            </a:r>
            <a:endParaRPr lang="en-US" altLang="ko-KR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r>
              <a:rPr lang="ko-KR" altLang="en-US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패션쇼</a:t>
            </a:r>
            <a:endParaRPr lang="en-US" altLang="ko-KR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r>
              <a:rPr lang="ko-KR" altLang="en-US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컨설팅</a:t>
            </a:r>
            <a:endParaRPr lang="en-US" altLang="ko-KR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r>
              <a:rPr lang="ko-KR" altLang="en-US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다시 입기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A512A1E-C840-739C-CEAB-8165AA60BB79}"/>
              </a:ext>
            </a:extLst>
          </p:cNvPr>
          <p:cNvSpPr txBox="1"/>
          <p:nvPr/>
        </p:nvSpPr>
        <p:spPr>
          <a:xfrm>
            <a:off x="1441755" y="2719130"/>
            <a:ext cx="167466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FAFFY Web Site</a:t>
            </a:r>
          </a:p>
          <a:p>
            <a:r>
              <a:rPr lang="ko-KR" altLang="en-US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회원가입</a:t>
            </a:r>
            <a:endParaRPr lang="en-US" altLang="ko-KR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r>
              <a:rPr lang="ko-KR" altLang="en-US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프로필 꾸미기</a:t>
            </a:r>
            <a:endParaRPr lang="ko-KR" altLang="en-US" sz="16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D7BE34-E087-1456-11EF-3E56F710D2DB}"/>
              </a:ext>
            </a:extLst>
          </p:cNvPr>
          <p:cNvSpPr txBox="1"/>
          <p:nvPr/>
        </p:nvSpPr>
        <p:spPr>
          <a:xfrm>
            <a:off x="4395618" y="2727273"/>
            <a:ext cx="33353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i="1" dirty="0"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Sustainable</a:t>
            </a:r>
          </a:p>
          <a:p>
            <a:pPr algn="ctr"/>
            <a:r>
              <a:rPr lang="en-US" altLang="ko-KR" sz="2800" b="1" i="1" dirty="0"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Fashion</a:t>
            </a:r>
          </a:p>
          <a:p>
            <a:pPr algn="ctr"/>
            <a:r>
              <a:rPr lang="en-US" altLang="ko-KR" sz="2800" b="1" i="1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Community</a:t>
            </a:r>
            <a:endParaRPr lang="ko-KR" altLang="en-US" sz="2800" i="1" dirty="0">
              <a:solidFill>
                <a:srgbClr val="4472C4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1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BCF93858-1E62-9870-675E-7F6225DC4027}"/>
              </a:ext>
            </a:extLst>
          </p:cNvPr>
          <p:cNvSpPr/>
          <p:nvPr/>
        </p:nvSpPr>
        <p:spPr>
          <a:xfrm>
            <a:off x="2028670" y="2526343"/>
            <a:ext cx="1068714" cy="10687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A2CE234-0FC8-E576-6114-6F5037799E56}"/>
              </a:ext>
            </a:extLst>
          </p:cNvPr>
          <p:cNvSpPr/>
          <p:nvPr/>
        </p:nvSpPr>
        <p:spPr>
          <a:xfrm>
            <a:off x="9489461" y="2277755"/>
            <a:ext cx="1565889" cy="1565889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74EB488-9655-2174-454A-20ED3DF50E40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097384" y="3060700"/>
            <a:ext cx="6236459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0EC15793-A965-87EA-20C0-8E9FAA76A07E}"/>
              </a:ext>
            </a:extLst>
          </p:cNvPr>
          <p:cNvSpPr/>
          <p:nvPr/>
        </p:nvSpPr>
        <p:spPr>
          <a:xfrm>
            <a:off x="3975766" y="2531385"/>
            <a:ext cx="1031640" cy="10316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110F9F6-E97F-B8BE-7995-00DF47EF7ACF}"/>
              </a:ext>
            </a:extLst>
          </p:cNvPr>
          <p:cNvSpPr/>
          <p:nvPr/>
        </p:nvSpPr>
        <p:spPr>
          <a:xfrm>
            <a:off x="5632342" y="2531385"/>
            <a:ext cx="1031640" cy="10316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ABFD5F6-01DB-E2B5-446E-CCDDEACBD408}"/>
              </a:ext>
            </a:extLst>
          </p:cNvPr>
          <p:cNvSpPr/>
          <p:nvPr/>
        </p:nvSpPr>
        <p:spPr>
          <a:xfrm>
            <a:off x="7288917" y="2531385"/>
            <a:ext cx="1031640" cy="10316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D6941D-7704-5ADA-BD29-63E81F409D02}"/>
              </a:ext>
            </a:extLst>
          </p:cNvPr>
          <p:cNvSpPr txBox="1"/>
          <p:nvPr/>
        </p:nvSpPr>
        <p:spPr>
          <a:xfrm>
            <a:off x="1871897" y="3747705"/>
            <a:ext cx="132440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WebRTC</a:t>
            </a:r>
          </a:p>
          <a:p>
            <a:pPr algn="ctr"/>
            <a:r>
              <a:rPr lang="ko-KR" altLang="en-US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누구나 방송을</a:t>
            </a:r>
            <a:endParaRPr lang="en-US" altLang="ko-KR" spc="-3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만들고 참여</a:t>
            </a:r>
            <a:endParaRPr lang="en-US" altLang="ko-KR" spc="-3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endParaRPr lang="en-US" altLang="ko-KR" spc="-3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sz="1600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방송 생성</a:t>
            </a:r>
            <a:endParaRPr lang="en-US" altLang="ko-KR" sz="1600" spc="-3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sz="1600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방송 참여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4C0C3-CB95-7620-B240-5966AA3BD805}"/>
              </a:ext>
            </a:extLst>
          </p:cNvPr>
          <p:cNvSpPr txBox="1"/>
          <p:nvPr/>
        </p:nvSpPr>
        <p:spPr>
          <a:xfrm>
            <a:off x="3700349" y="3749582"/>
            <a:ext cx="158248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패션쇼</a:t>
            </a:r>
            <a:endParaRPr lang="en-US" altLang="ko-KR" spc="-3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옷  잘 입는 사람들</a:t>
            </a:r>
            <a:endParaRPr lang="en-US" altLang="ko-KR" spc="-3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다  </a:t>
            </a:r>
            <a:r>
              <a:rPr lang="ko-KR" altLang="en-US" spc="-300" dirty="0" err="1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드루와</a:t>
            </a:r>
            <a:r>
              <a:rPr lang="en-US" altLang="ko-KR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~</a:t>
            </a:r>
          </a:p>
          <a:p>
            <a:endParaRPr lang="en-US" altLang="ko-KR" sz="1400" spc="-3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r>
              <a:rPr lang="en-US" altLang="ko-KR" sz="1400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#</a:t>
            </a:r>
            <a:r>
              <a:rPr lang="ko-KR" altLang="en-US" sz="1400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힙합</a:t>
            </a:r>
            <a:endParaRPr lang="en-US" altLang="ko-KR" sz="1400" spc="-3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r>
              <a:rPr lang="en-US" altLang="ko-KR" sz="1400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#</a:t>
            </a:r>
            <a:r>
              <a:rPr lang="ko-KR" altLang="en-US" sz="1400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데일리</a:t>
            </a:r>
            <a:endParaRPr lang="en-US" altLang="ko-KR" sz="1400" spc="-3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r>
              <a:rPr lang="en-US" altLang="ko-KR" sz="1400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#</a:t>
            </a:r>
            <a:r>
              <a:rPr lang="ko-KR" altLang="en-US" sz="1400" spc="-300" dirty="0" err="1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다시입기</a:t>
            </a:r>
            <a:endParaRPr lang="ko-KR" altLang="en-US" sz="1600" spc="-3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30FA7-E76B-14AC-210F-E2AD4F3B4569}"/>
              </a:ext>
            </a:extLst>
          </p:cNvPr>
          <p:cNvSpPr txBox="1"/>
          <p:nvPr/>
        </p:nvSpPr>
        <p:spPr>
          <a:xfrm>
            <a:off x="5302418" y="3749581"/>
            <a:ext cx="169148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컨설팅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어떻게 입을지</a:t>
            </a:r>
            <a:endParaRPr lang="en-US" altLang="ko-KR" spc="-3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spc="-300" dirty="0" err="1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모르겠다구요</a:t>
            </a:r>
            <a:r>
              <a:rPr lang="en-US" altLang="ko-KR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?</a:t>
            </a:r>
          </a:p>
          <a:p>
            <a:pPr algn="ctr"/>
            <a:endParaRPr lang="en-US" altLang="ko-KR" sz="1400" spc="-3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r>
              <a:rPr lang="en-US" altLang="ko-KR" sz="1400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#</a:t>
            </a:r>
            <a:r>
              <a:rPr lang="ko-KR" altLang="en-US" sz="1400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제가 코디 해 </a:t>
            </a:r>
            <a:r>
              <a:rPr lang="ko-KR" altLang="en-US" sz="1400" spc="-300" dirty="0" err="1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드릴게요</a:t>
            </a:r>
            <a:endParaRPr lang="en-US" altLang="ko-KR" sz="1400" spc="-3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r>
              <a:rPr lang="en-US" altLang="ko-KR" sz="1400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#</a:t>
            </a:r>
            <a:r>
              <a:rPr lang="ko-KR" altLang="en-US" sz="1400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옷장  털어버려</a:t>
            </a:r>
            <a:endParaRPr lang="en-US" altLang="ko-KR" sz="1400" spc="-3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r>
              <a:rPr lang="en-US" altLang="ko-KR" sz="1400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#</a:t>
            </a:r>
            <a:r>
              <a:rPr lang="ko-KR" altLang="en-US" sz="1400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마음에 </a:t>
            </a:r>
            <a:r>
              <a:rPr lang="ko-KR" altLang="en-US" sz="1400" spc="-300" dirty="0" err="1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드셨다면</a:t>
            </a:r>
            <a:r>
              <a:rPr lang="ko-KR" altLang="en-US" sz="1400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 </a:t>
            </a:r>
            <a:r>
              <a:rPr lang="ko-KR" altLang="en-US" sz="1400" spc="-300" dirty="0" err="1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팔로우</a:t>
            </a:r>
            <a:r>
              <a:rPr lang="en-US" altLang="ko-KR" sz="1400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!</a:t>
            </a:r>
            <a:endParaRPr lang="ko-KR" altLang="en-US" sz="1400" spc="-3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91BE3A-5D1F-9A78-DBFA-EDA03E1380F1}"/>
              </a:ext>
            </a:extLst>
          </p:cNvPr>
          <p:cNvSpPr txBox="1"/>
          <p:nvPr/>
        </p:nvSpPr>
        <p:spPr>
          <a:xfrm>
            <a:off x="6938572" y="3749580"/>
            <a:ext cx="173233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보관하기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마음에 들었던 룩은</a:t>
            </a:r>
            <a:endParaRPr lang="en-US" altLang="ko-KR" spc="-3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저장</a:t>
            </a:r>
            <a:r>
              <a:rPr lang="en-US" altLang="ko-KR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~</a:t>
            </a:r>
          </a:p>
          <a:p>
            <a:pPr algn="ctr"/>
            <a:endParaRPr lang="en-US" altLang="ko-KR" sz="1400" spc="-3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r>
              <a:rPr lang="en-US" altLang="ko-KR" sz="1400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# </a:t>
            </a:r>
            <a:r>
              <a:rPr lang="ko-KR" altLang="en-US" sz="1400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스냅샷</a:t>
            </a:r>
            <a:endParaRPr lang="en-US" altLang="ko-KR" sz="1400" spc="-3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r>
              <a:rPr lang="en-US" altLang="ko-KR" sz="1400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# </a:t>
            </a:r>
            <a:r>
              <a:rPr lang="ko-KR" altLang="en-US" sz="1400" spc="-3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이미지 변환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749C6-97F3-B8F4-E3BB-7E42BA440D07}"/>
              </a:ext>
            </a:extLst>
          </p:cNvPr>
          <p:cNvSpPr txBox="1"/>
          <p:nvPr/>
        </p:nvSpPr>
        <p:spPr>
          <a:xfrm>
            <a:off x="9226287" y="4139903"/>
            <a:ext cx="209223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지속 가능한 패션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커뮤니티 실현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endParaRPr lang="en-US" altLang="ko-KR" spc="-3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sz="2400" spc="-3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옷값 </a:t>
            </a:r>
            <a:r>
              <a:rPr lang="en-US" altLang="ko-KR" sz="2400" spc="-300" dirty="0">
                <a:solidFill>
                  <a:srgbClr val="FFC000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Save</a:t>
            </a:r>
          </a:p>
          <a:p>
            <a:pPr algn="ctr"/>
            <a:r>
              <a:rPr lang="ko-KR" altLang="en-US" sz="2400" spc="-3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환경 </a:t>
            </a:r>
            <a:r>
              <a:rPr lang="en-US" altLang="ko-KR" sz="2400" b="1" spc="-300" dirty="0">
                <a:solidFill>
                  <a:srgbClr val="FFC000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Save</a:t>
            </a:r>
          </a:p>
          <a:p>
            <a:pPr algn="ctr"/>
            <a:endParaRPr lang="ko-KR" altLang="en-US" sz="1600" spc="-3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623834-4520-E942-74E0-B1C3F90F99FF}"/>
              </a:ext>
            </a:extLst>
          </p:cNvPr>
          <p:cNvSpPr/>
          <p:nvPr/>
        </p:nvSpPr>
        <p:spPr>
          <a:xfrm rot="19581303">
            <a:off x="-2020012" y="-1849805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C7389-1378-012E-C34E-B244344C042F}"/>
              </a:ext>
            </a:extLst>
          </p:cNvPr>
          <p:cNvSpPr/>
          <p:nvPr/>
        </p:nvSpPr>
        <p:spPr>
          <a:xfrm rot="19581303">
            <a:off x="9526411" y="6134662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6FAA160-8DA9-8923-B757-E0A418B0D6F8}"/>
              </a:ext>
            </a:extLst>
          </p:cNvPr>
          <p:cNvCxnSpPr>
            <a:cxnSpLocks/>
          </p:cNvCxnSpPr>
          <p:nvPr/>
        </p:nvCxnSpPr>
        <p:spPr>
          <a:xfrm>
            <a:off x="11224470" y="6467912"/>
            <a:ext cx="967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8E49E4-905C-0314-10AD-E3D62D6892DA}"/>
              </a:ext>
            </a:extLst>
          </p:cNvPr>
          <p:cNvSpPr txBox="1"/>
          <p:nvPr/>
        </p:nvSpPr>
        <p:spPr>
          <a:xfrm>
            <a:off x="11709482" y="6467912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19</a:t>
            </a:r>
            <a:endParaRPr lang="ko-KR" altLang="en-US" dirty="0">
              <a:solidFill>
                <a:schemeClr val="bg1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275E92-A3AD-C877-6280-B8753D5E577E}"/>
              </a:ext>
            </a:extLst>
          </p:cNvPr>
          <p:cNvSpPr txBox="1"/>
          <p:nvPr/>
        </p:nvSpPr>
        <p:spPr>
          <a:xfrm>
            <a:off x="304800" y="6314023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A802</a:t>
            </a:r>
            <a:endParaRPr lang="ko-KR" altLang="en-US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5CFFA9-B8CD-196A-5B74-363C815B9C85}"/>
              </a:ext>
            </a:extLst>
          </p:cNvPr>
          <p:cNvSpPr txBox="1"/>
          <p:nvPr/>
        </p:nvSpPr>
        <p:spPr>
          <a:xfrm>
            <a:off x="1303320" y="448855"/>
            <a:ext cx="8969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What FAFFY does</a:t>
            </a:r>
            <a:endParaRPr lang="ko-KR" altLang="en-US" sz="3600" dirty="0">
              <a:solidFill>
                <a:srgbClr val="4472C4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536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7833CBF-A9F8-F7F3-A5C0-7178F109EA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1EF860-44BC-DE50-2147-A17A55A6FD4D}"/>
              </a:ext>
            </a:extLst>
          </p:cNvPr>
          <p:cNvSpPr txBox="1"/>
          <p:nvPr/>
        </p:nvSpPr>
        <p:spPr>
          <a:xfrm>
            <a:off x="1611244" y="3105834"/>
            <a:ext cx="8969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기술 스택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D74351-56CE-A4E6-EFF8-E6D1EDD8F3CB}"/>
              </a:ext>
            </a:extLst>
          </p:cNvPr>
          <p:cNvSpPr/>
          <p:nvPr/>
        </p:nvSpPr>
        <p:spPr>
          <a:xfrm>
            <a:off x="5531643" y="3752165"/>
            <a:ext cx="1128713" cy="48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E36DD2-660F-6FAA-EB17-CB704DA06C1A}"/>
              </a:ext>
            </a:extLst>
          </p:cNvPr>
          <p:cNvSpPr/>
          <p:nvPr/>
        </p:nvSpPr>
        <p:spPr>
          <a:xfrm>
            <a:off x="3702203" y="1031488"/>
            <a:ext cx="4795024" cy="4795024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504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A3EF51-56D9-9DBE-BC8B-E68C18CE7620}"/>
              </a:ext>
            </a:extLst>
          </p:cNvPr>
          <p:cNvSpPr/>
          <p:nvPr/>
        </p:nvSpPr>
        <p:spPr>
          <a:xfrm>
            <a:off x="304800" y="251955"/>
            <a:ext cx="11582400" cy="6369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623834-4520-E942-74E0-B1C3F90F99FF}"/>
              </a:ext>
            </a:extLst>
          </p:cNvPr>
          <p:cNvSpPr/>
          <p:nvPr/>
        </p:nvSpPr>
        <p:spPr>
          <a:xfrm rot="19581303">
            <a:off x="-2020012" y="-1849805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C7389-1378-012E-C34E-B244344C042F}"/>
              </a:ext>
            </a:extLst>
          </p:cNvPr>
          <p:cNvSpPr/>
          <p:nvPr/>
        </p:nvSpPr>
        <p:spPr>
          <a:xfrm rot="19581303">
            <a:off x="9526411" y="6134662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6FAA160-8DA9-8923-B757-E0A418B0D6F8}"/>
              </a:ext>
            </a:extLst>
          </p:cNvPr>
          <p:cNvCxnSpPr>
            <a:cxnSpLocks/>
          </p:cNvCxnSpPr>
          <p:nvPr/>
        </p:nvCxnSpPr>
        <p:spPr>
          <a:xfrm>
            <a:off x="11224470" y="6467912"/>
            <a:ext cx="967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8E49E4-905C-0314-10AD-E3D62D6892DA}"/>
              </a:ext>
            </a:extLst>
          </p:cNvPr>
          <p:cNvSpPr txBox="1"/>
          <p:nvPr/>
        </p:nvSpPr>
        <p:spPr>
          <a:xfrm>
            <a:off x="11648567" y="6467912"/>
            <a:ext cx="48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22</a:t>
            </a:r>
            <a:endParaRPr lang="ko-KR" altLang="en-US" dirty="0">
              <a:solidFill>
                <a:schemeClr val="bg1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275E92-A3AD-C877-6280-B8753D5E577E}"/>
              </a:ext>
            </a:extLst>
          </p:cNvPr>
          <p:cNvSpPr txBox="1"/>
          <p:nvPr/>
        </p:nvSpPr>
        <p:spPr>
          <a:xfrm>
            <a:off x="304800" y="6314023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A802</a:t>
            </a:r>
            <a:endParaRPr lang="ko-KR" altLang="en-US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A0898-7FEB-B867-2892-ABCB5207482B}"/>
              </a:ext>
            </a:extLst>
          </p:cNvPr>
          <p:cNvSpPr txBox="1"/>
          <p:nvPr/>
        </p:nvSpPr>
        <p:spPr>
          <a:xfrm>
            <a:off x="1303320" y="448855"/>
            <a:ext cx="8969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Back-end</a:t>
            </a:r>
            <a:endParaRPr lang="ko-KR" altLang="en-US" sz="3600" dirty="0">
              <a:solidFill>
                <a:srgbClr val="4472C4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</p:txBody>
      </p:sp>
      <p:pic>
        <p:nvPicPr>
          <p:cNvPr id="7176" name="Picture 8" descr="Android에서 SpringBoot JPA 서버와 연동하기">
            <a:extLst>
              <a:ext uri="{FF2B5EF4-FFF2-40B4-BE49-F238E27FC236}">
                <a16:creationId xmlns:a16="http://schemas.microsoft.com/office/drawing/2014/main" id="{43FE57A5-4393-3099-39CF-EDA9C34FA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368" y="2618624"/>
            <a:ext cx="2241550" cy="224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Gradle - 위키백과, 우리 모두의 백과사전">
            <a:extLst>
              <a:ext uri="{FF2B5EF4-FFF2-40B4-BE49-F238E27FC236}">
                <a16:creationId xmlns:a16="http://schemas.microsoft.com/office/drawing/2014/main" id="{0F2EF2E9-497D-BE67-8993-572EB89BC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137" y="4392408"/>
            <a:ext cx="3968750" cy="138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Exception Handling In Spring Security | DevGlan">
            <a:extLst>
              <a:ext uri="{FF2B5EF4-FFF2-40B4-BE49-F238E27FC236}">
                <a16:creationId xmlns:a16="http://schemas.microsoft.com/office/drawing/2014/main" id="{8F87F7F4-3ADC-427F-545B-34BA96B75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693" y="423263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JPA 탄생 배경-1">
            <a:extLst>
              <a:ext uri="{FF2B5EF4-FFF2-40B4-BE49-F238E27FC236}">
                <a16:creationId xmlns:a16="http://schemas.microsoft.com/office/drawing/2014/main" id="{F85D2ACD-F763-B853-4435-69B69E169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93" y="1497853"/>
            <a:ext cx="2374900" cy="130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Redis icon - Free download on Iconfinder">
            <a:extLst>
              <a:ext uri="{FF2B5EF4-FFF2-40B4-BE49-F238E27FC236}">
                <a16:creationId xmlns:a16="http://schemas.microsoft.com/office/drawing/2014/main" id="{8B610039-5FD2-57F0-C9D1-75AFE6416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230" y="3327969"/>
            <a:ext cx="1378425" cy="137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MySQL Logo - Company Logo Downloads">
            <a:extLst>
              <a:ext uri="{FF2B5EF4-FFF2-40B4-BE49-F238E27FC236}">
                <a16:creationId xmlns:a16="http://schemas.microsoft.com/office/drawing/2014/main" id="{9129E4FD-1777-DC3F-5B96-D5EC3C3E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199" y="1829469"/>
            <a:ext cx="3222625" cy="167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Java : Spring Boot : Jar, Maven, Gradle : 배포하는 방법, 예제">
            <a:extLst>
              <a:ext uri="{FF2B5EF4-FFF2-40B4-BE49-F238E27FC236}">
                <a16:creationId xmlns:a16="http://schemas.microsoft.com/office/drawing/2014/main" id="{EFD2C4E3-A7BE-617C-E338-D021B53E7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368" y="4586011"/>
            <a:ext cx="2374900" cy="124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42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A3EF51-56D9-9DBE-BC8B-E68C18CE7620}"/>
              </a:ext>
            </a:extLst>
          </p:cNvPr>
          <p:cNvSpPr/>
          <p:nvPr/>
        </p:nvSpPr>
        <p:spPr>
          <a:xfrm>
            <a:off x="304800" y="251955"/>
            <a:ext cx="11582400" cy="6369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623834-4520-E942-74E0-B1C3F90F99FF}"/>
              </a:ext>
            </a:extLst>
          </p:cNvPr>
          <p:cNvSpPr/>
          <p:nvPr/>
        </p:nvSpPr>
        <p:spPr>
          <a:xfrm rot="19581303">
            <a:off x="-2020012" y="-1849805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C7389-1378-012E-C34E-B244344C042F}"/>
              </a:ext>
            </a:extLst>
          </p:cNvPr>
          <p:cNvSpPr/>
          <p:nvPr/>
        </p:nvSpPr>
        <p:spPr>
          <a:xfrm rot="19581303">
            <a:off x="9526411" y="6134662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6FAA160-8DA9-8923-B757-E0A418B0D6F8}"/>
              </a:ext>
            </a:extLst>
          </p:cNvPr>
          <p:cNvCxnSpPr>
            <a:cxnSpLocks/>
          </p:cNvCxnSpPr>
          <p:nvPr/>
        </p:nvCxnSpPr>
        <p:spPr>
          <a:xfrm>
            <a:off x="11224470" y="6467912"/>
            <a:ext cx="967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8E49E4-905C-0314-10AD-E3D62D6892DA}"/>
              </a:ext>
            </a:extLst>
          </p:cNvPr>
          <p:cNvSpPr txBox="1"/>
          <p:nvPr/>
        </p:nvSpPr>
        <p:spPr>
          <a:xfrm>
            <a:off x="11648567" y="6467912"/>
            <a:ext cx="48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23</a:t>
            </a:r>
            <a:endParaRPr lang="ko-KR" altLang="en-US" dirty="0">
              <a:solidFill>
                <a:schemeClr val="bg1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275E92-A3AD-C877-6280-B8753D5E577E}"/>
              </a:ext>
            </a:extLst>
          </p:cNvPr>
          <p:cNvSpPr txBox="1"/>
          <p:nvPr/>
        </p:nvSpPr>
        <p:spPr>
          <a:xfrm>
            <a:off x="304800" y="6314023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A802</a:t>
            </a:r>
            <a:endParaRPr lang="ko-KR" altLang="en-US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A0898-7FEB-B867-2892-ABCB5207482B}"/>
              </a:ext>
            </a:extLst>
          </p:cNvPr>
          <p:cNvSpPr txBox="1"/>
          <p:nvPr/>
        </p:nvSpPr>
        <p:spPr>
          <a:xfrm>
            <a:off x="1303320" y="448855"/>
            <a:ext cx="8969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Front-end</a:t>
            </a:r>
            <a:endParaRPr lang="ko-KR" altLang="en-US" sz="3600" dirty="0">
              <a:solidFill>
                <a:srgbClr val="4472C4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</p:txBody>
      </p:sp>
      <p:pic>
        <p:nvPicPr>
          <p:cNvPr id="10246" name="Picture 6" descr="Vue Provide와 Inject">
            <a:extLst>
              <a:ext uri="{FF2B5EF4-FFF2-40B4-BE49-F238E27FC236}">
                <a16:creationId xmlns:a16="http://schemas.microsoft.com/office/drawing/2014/main" id="{49BBDAAF-5250-90BC-E454-F733F7A4C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734" y="2087372"/>
            <a:ext cx="1884666" cy="18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Node.js] Node.js의 소개와 특징 및 작동 원리">
            <a:extLst>
              <a:ext uri="{FF2B5EF4-FFF2-40B4-BE49-F238E27FC236}">
                <a16:creationId xmlns:a16="http://schemas.microsoft.com/office/drawing/2014/main" id="{CFD63F25-7D4B-1D5A-6A52-70092109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14" y="1533638"/>
            <a:ext cx="35814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Vue Router - Introduction - Vue 라우터는 Vue.js의 공식 라우터입니다.">
            <a:extLst>
              <a:ext uri="{FF2B5EF4-FFF2-40B4-BE49-F238E27FC236}">
                <a16:creationId xmlns:a16="http://schemas.microsoft.com/office/drawing/2014/main" id="{9676D5AB-3727-5FE9-FEDE-23C2D7600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634" y="4516607"/>
            <a:ext cx="38481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Vuex 모듈 state 깔끔하게 초기화하는 방법 (Reset Vuex Module State)">
            <a:extLst>
              <a:ext uri="{FF2B5EF4-FFF2-40B4-BE49-F238E27FC236}">
                <a16:creationId xmlns:a16="http://schemas.microsoft.com/office/drawing/2014/main" id="{8CDD4F5A-259C-E9DE-F292-F3C4F4C62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622" y="1533638"/>
            <a:ext cx="290830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36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A3EF51-56D9-9DBE-BC8B-E68C18CE7620}"/>
              </a:ext>
            </a:extLst>
          </p:cNvPr>
          <p:cNvSpPr/>
          <p:nvPr/>
        </p:nvSpPr>
        <p:spPr>
          <a:xfrm>
            <a:off x="304800" y="251955"/>
            <a:ext cx="11582400" cy="6369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623834-4520-E942-74E0-B1C3F90F99FF}"/>
              </a:ext>
            </a:extLst>
          </p:cNvPr>
          <p:cNvSpPr/>
          <p:nvPr/>
        </p:nvSpPr>
        <p:spPr>
          <a:xfrm rot="19581303">
            <a:off x="-2020012" y="-1849805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C7389-1378-012E-C34E-B244344C042F}"/>
              </a:ext>
            </a:extLst>
          </p:cNvPr>
          <p:cNvSpPr/>
          <p:nvPr/>
        </p:nvSpPr>
        <p:spPr>
          <a:xfrm rot="19581303">
            <a:off x="9526411" y="6134662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6FAA160-8DA9-8923-B757-E0A418B0D6F8}"/>
              </a:ext>
            </a:extLst>
          </p:cNvPr>
          <p:cNvCxnSpPr>
            <a:cxnSpLocks/>
          </p:cNvCxnSpPr>
          <p:nvPr/>
        </p:nvCxnSpPr>
        <p:spPr>
          <a:xfrm>
            <a:off x="11224470" y="6467912"/>
            <a:ext cx="967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8E49E4-905C-0314-10AD-E3D62D6892DA}"/>
              </a:ext>
            </a:extLst>
          </p:cNvPr>
          <p:cNvSpPr txBox="1"/>
          <p:nvPr/>
        </p:nvSpPr>
        <p:spPr>
          <a:xfrm>
            <a:off x="11652285" y="6467912"/>
            <a:ext cx="479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24</a:t>
            </a:r>
            <a:endParaRPr lang="ko-KR" altLang="en-US" dirty="0">
              <a:solidFill>
                <a:schemeClr val="bg1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275E92-A3AD-C877-6280-B8753D5E577E}"/>
              </a:ext>
            </a:extLst>
          </p:cNvPr>
          <p:cNvSpPr txBox="1"/>
          <p:nvPr/>
        </p:nvSpPr>
        <p:spPr>
          <a:xfrm>
            <a:off x="304800" y="6314023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A802</a:t>
            </a:r>
            <a:endParaRPr lang="ko-KR" altLang="en-US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A0898-7FEB-B867-2892-ABCB5207482B}"/>
              </a:ext>
            </a:extLst>
          </p:cNvPr>
          <p:cNvSpPr txBox="1"/>
          <p:nvPr/>
        </p:nvSpPr>
        <p:spPr>
          <a:xfrm>
            <a:off x="1303320" y="448855"/>
            <a:ext cx="8969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Service</a:t>
            </a:r>
            <a:endParaRPr lang="ko-KR" altLang="en-US" sz="3600" dirty="0">
              <a:solidFill>
                <a:srgbClr val="4472C4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</p:txBody>
      </p:sp>
      <p:pic>
        <p:nvPicPr>
          <p:cNvPr id="11266" name="Picture 2" descr="OAuth 2.0 대표 취약점과 보안 고려 사항 알아보기 : NHN Cloud Meetup">
            <a:extLst>
              <a:ext uri="{FF2B5EF4-FFF2-40B4-BE49-F238E27FC236}">
                <a16:creationId xmlns:a16="http://schemas.microsoft.com/office/drawing/2014/main" id="{D49D7E41-68DB-C7E8-DAFA-D6683EBC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68" y="2108919"/>
            <a:ext cx="1137414" cy="113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네이버 아이디 로그인 연동하는 방법">
            <a:extLst>
              <a:ext uri="{FF2B5EF4-FFF2-40B4-BE49-F238E27FC236}">
                <a16:creationId xmlns:a16="http://schemas.microsoft.com/office/drawing/2014/main" id="{DAB46DE0-2229-F7D1-2BED-9BAA591FC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804" y="2759797"/>
            <a:ext cx="2359530" cy="5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Login With Google Icon #29767 - Free Icons Library">
            <a:extLst>
              <a:ext uri="{FF2B5EF4-FFF2-40B4-BE49-F238E27FC236}">
                <a16:creationId xmlns:a16="http://schemas.microsoft.com/office/drawing/2014/main" id="{60B19F38-F148-3676-CA98-442F89278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804" y="2208887"/>
            <a:ext cx="2414587" cy="44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webRTC] openVidu 시작하기">
            <a:extLst>
              <a:ext uri="{FF2B5EF4-FFF2-40B4-BE49-F238E27FC236}">
                <a16:creationId xmlns:a16="http://schemas.microsoft.com/office/drawing/2014/main" id="{B6543D63-A3C5-2820-7C01-16AEEA3C1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103" y="2617495"/>
            <a:ext cx="6146565" cy="317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CD67E173-0B98-A2B0-2358-C207D3FBC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888" y="2071803"/>
            <a:ext cx="1331082" cy="79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Docker Logos - Docker">
            <a:extLst>
              <a:ext uri="{FF2B5EF4-FFF2-40B4-BE49-F238E27FC236}">
                <a16:creationId xmlns:a16="http://schemas.microsoft.com/office/drawing/2014/main" id="{7CA59E2E-B4DA-A105-72C2-7C251BAC4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678" y="1636631"/>
            <a:ext cx="1785937" cy="15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Firebase Brand Guidelines">
            <a:extLst>
              <a:ext uri="{FF2B5EF4-FFF2-40B4-BE49-F238E27FC236}">
                <a16:creationId xmlns:a16="http://schemas.microsoft.com/office/drawing/2014/main" id="{93C3AC60-BB06-2AB4-43AF-A0F2D8AD0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09" y="3095597"/>
            <a:ext cx="5213951" cy="179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5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A32F811-7478-C3D2-31DA-3F9DBAB1AC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1EF860-44BC-DE50-2147-A17A55A6FD4D}"/>
              </a:ext>
            </a:extLst>
          </p:cNvPr>
          <p:cNvSpPr txBox="1"/>
          <p:nvPr/>
        </p:nvSpPr>
        <p:spPr>
          <a:xfrm>
            <a:off x="1611244" y="3105834"/>
            <a:ext cx="8969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err="1">
                <a:solidFill>
                  <a:schemeClr val="bg1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WireFrame</a:t>
            </a:r>
            <a:r>
              <a:rPr lang="en-US" altLang="ko-KR" sz="3600" dirty="0">
                <a:solidFill>
                  <a:schemeClr val="bg1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 &amp; ERD</a:t>
            </a:r>
            <a:endParaRPr lang="ko-KR" altLang="en-US" sz="3600" dirty="0">
              <a:solidFill>
                <a:schemeClr val="bg1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D74351-56CE-A4E6-EFF8-E6D1EDD8F3CB}"/>
              </a:ext>
            </a:extLst>
          </p:cNvPr>
          <p:cNvSpPr/>
          <p:nvPr/>
        </p:nvSpPr>
        <p:spPr>
          <a:xfrm flipV="1">
            <a:off x="4095750" y="3752165"/>
            <a:ext cx="4000500" cy="48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605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C1C7F2-2014-4845-FF3B-04B9ED0749B5}"/>
              </a:ext>
            </a:extLst>
          </p:cNvPr>
          <p:cNvSpPr/>
          <p:nvPr/>
        </p:nvSpPr>
        <p:spPr>
          <a:xfrm>
            <a:off x="2619708" y="334036"/>
            <a:ext cx="6952584" cy="6189928"/>
          </a:xfrm>
          <a:prstGeom prst="rect">
            <a:avLst/>
          </a:prstGeom>
          <a:noFill/>
          <a:ln w="1905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623834-4520-E942-74E0-B1C3F90F99FF}"/>
              </a:ext>
            </a:extLst>
          </p:cNvPr>
          <p:cNvSpPr/>
          <p:nvPr/>
        </p:nvSpPr>
        <p:spPr>
          <a:xfrm rot="19581303">
            <a:off x="-2020012" y="-1849805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C7389-1378-012E-C34E-B244344C042F}"/>
              </a:ext>
            </a:extLst>
          </p:cNvPr>
          <p:cNvSpPr/>
          <p:nvPr/>
        </p:nvSpPr>
        <p:spPr>
          <a:xfrm rot="19581303">
            <a:off x="9526411" y="6134662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6FAA160-8DA9-8923-B757-E0A418B0D6F8}"/>
              </a:ext>
            </a:extLst>
          </p:cNvPr>
          <p:cNvCxnSpPr>
            <a:cxnSpLocks/>
          </p:cNvCxnSpPr>
          <p:nvPr/>
        </p:nvCxnSpPr>
        <p:spPr>
          <a:xfrm>
            <a:off x="11224470" y="6467912"/>
            <a:ext cx="967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8E49E4-905C-0314-10AD-E3D62D6892DA}"/>
              </a:ext>
            </a:extLst>
          </p:cNvPr>
          <p:cNvSpPr txBox="1"/>
          <p:nvPr/>
        </p:nvSpPr>
        <p:spPr>
          <a:xfrm>
            <a:off x="11648568" y="646791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26</a:t>
            </a:r>
            <a:endParaRPr lang="ko-KR" altLang="en-US" dirty="0">
              <a:solidFill>
                <a:schemeClr val="bg1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275E92-A3AD-C877-6280-B8753D5E577E}"/>
              </a:ext>
            </a:extLst>
          </p:cNvPr>
          <p:cNvSpPr txBox="1"/>
          <p:nvPr/>
        </p:nvSpPr>
        <p:spPr>
          <a:xfrm>
            <a:off x="304800" y="6314023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A802</a:t>
            </a:r>
            <a:endParaRPr lang="ko-KR" altLang="en-US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4325C-46BC-09C9-D4E4-F55A9A1D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640" y="512648"/>
            <a:ext cx="6494719" cy="5832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FA522D-46DB-C664-932D-1E820166E93E}"/>
              </a:ext>
            </a:extLst>
          </p:cNvPr>
          <p:cNvSpPr txBox="1"/>
          <p:nvPr/>
        </p:nvSpPr>
        <p:spPr>
          <a:xfrm>
            <a:off x="412281" y="954944"/>
            <a:ext cx="21933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Wire</a:t>
            </a:r>
          </a:p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Frame</a:t>
            </a:r>
            <a:endParaRPr lang="ko-KR" altLang="en-US" sz="3600" dirty="0">
              <a:solidFill>
                <a:srgbClr val="4472C4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425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60C288-26EF-F49B-94B2-9E2DFA487CE6}"/>
              </a:ext>
            </a:extLst>
          </p:cNvPr>
          <p:cNvSpPr/>
          <p:nvPr/>
        </p:nvSpPr>
        <p:spPr>
          <a:xfrm rot="19581303">
            <a:off x="-2020012" y="-1849805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E3A4FF-E68A-93BB-8403-69D27BF35698}"/>
              </a:ext>
            </a:extLst>
          </p:cNvPr>
          <p:cNvSpPr/>
          <p:nvPr/>
        </p:nvSpPr>
        <p:spPr>
          <a:xfrm rot="19581303">
            <a:off x="9526411" y="6134662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96">
            <a:extLst>
              <a:ext uri="{FF2B5EF4-FFF2-40B4-BE49-F238E27FC236}">
                <a16:creationId xmlns:a16="http://schemas.microsoft.com/office/drawing/2014/main" id="{291B75F7-F08A-2C4C-7C9B-72F8BF4EA0E4}"/>
              </a:ext>
            </a:extLst>
          </p:cNvPr>
          <p:cNvSpPr/>
          <p:nvPr/>
        </p:nvSpPr>
        <p:spPr>
          <a:xfrm>
            <a:off x="4169688" y="1710506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FFB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000" b="1" dirty="0">
                <a:solidFill>
                  <a:schemeClr val="bg1"/>
                </a:solidFill>
              </a:rPr>
              <a:t>CONTENTS 1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0D0D30-DA6F-2FA1-2287-94BC6E85D7A2}"/>
              </a:ext>
            </a:extLst>
          </p:cNvPr>
          <p:cNvSpPr/>
          <p:nvPr/>
        </p:nvSpPr>
        <p:spPr>
          <a:xfrm>
            <a:off x="5533128" y="1598523"/>
            <a:ext cx="3233603" cy="921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프로젝트 및 멤버 소개</a:t>
            </a:r>
            <a:endParaRPr lang="en-US" altLang="ko-KR" sz="1600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멤버 소개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프로젝트 개요</a:t>
            </a:r>
          </a:p>
        </p:txBody>
      </p:sp>
      <p:sp>
        <p:nvSpPr>
          <p:cNvPr id="15" name="모서리가 둥근 직사각형 103">
            <a:extLst>
              <a:ext uri="{FF2B5EF4-FFF2-40B4-BE49-F238E27FC236}">
                <a16:creationId xmlns:a16="http://schemas.microsoft.com/office/drawing/2014/main" id="{2BF2C7BD-4E7A-BE37-64B4-F1B2F4A6B8C6}"/>
              </a:ext>
            </a:extLst>
          </p:cNvPr>
          <p:cNvSpPr/>
          <p:nvPr/>
        </p:nvSpPr>
        <p:spPr>
          <a:xfrm>
            <a:off x="4169688" y="2869253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000" b="1" dirty="0">
                <a:solidFill>
                  <a:schemeClr val="bg1"/>
                </a:solidFill>
              </a:rPr>
              <a:t>CONTENTS 2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0FD2B3-676F-3918-72CF-77189EB9FAD1}"/>
              </a:ext>
            </a:extLst>
          </p:cNvPr>
          <p:cNvSpPr/>
          <p:nvPr/>
        </p:nvSpPr>
        <p:spPr>
          <a:xfrm>
            <a:off x="5533128" y="2757270"/>
            <a:ext cx="3233603" cy="1164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아키텍쳐</a:t>
            </a:r>
            <a:endParaRPr lang="en-US" altLang="ko-KR" sz="1600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기술 스택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와이어 프레임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ERD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7" name="모서리가 둥근 직사각형 105">
            <a:extLst>
              <a:ext uri="{FF2B5EF4-FFF2-40B4-BE49-F238E27FC236}">
                <a16:creationId xmlns:a16="http://schemas.microsoft.com/office/drawing/2014/main" id="{DA1C3489-F116-A78B-7FB7-3EE50F5A0114}"/>
              </a:ext>
            </a:extLst>
          </p:cNvPr>
          <p:cNvSpPr/>
          <p:nvPr/>
        </p:nvSpPr>
        <p:spPr>
          <a:xfrm>
            <a:off x="4169688" y="4030701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9177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000" b="1" dirty="0">
                <a:solidFill>
                  <a:schemeClr val="bg1"/>
                </a:solidFill>
              </a:rPr>
              <a:t>CONTENTS 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8A82D1-7E95-C105-D8C5-B72F618B8F4E}"/>
              </a:ext>
            </a:extLst>
          </p:cNvPr>
          <p:cNvSpPr/>
          <p:nvPr/>
        </p:nvSpPr>
        <p:spPr>
          <a:xfrm>
            <a:off x="5533128" y="3918718"/>
            <a:ext cx="3233603" cy="1164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현 진행상황</a:t>
            </a:r>
            <a:endParaRPr lang="en-US" altLang="ko-KR" sz="1600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FE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BE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WebRTC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9" name="모서리가 둥근 직사각형 107">
            <a:extLst>
              <a:ext uri="{FF2B5EF4-FFF2-40B4-BE49-F238E27FC236}">
                <a16:creationId xmlns:a16="http://schemas.microsoft.com/office/drawing/2014/main" id="{674D9510-0FD3-FD77-217C-7307AFBA8071}"/>
              </a:ext>
            </a:extLst>
          </p:cNvPr>
          <p:cNvSpPr/>
          <p:nvPr/>
        </p:nvSpPr>
        <p:spPr>
          <a:xfrm>
            <a:off x="4169688" y="5235575"/>
            <a:ext cx="1079500" cy="2794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000" b="1" dirty="0">
                <a:solidFill>
                  <a:schemeClr val="bg1"/>
                </a:solidFill>
              </a:rPr>
              <a:t>CONTENTS 4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AB7055-B7D3-8D36-EBC2-7EEC5445CCEE}"/>
              </a:ext>
            </a:extLst>
          </p:cNvPr>
          <p:cNvSpPr/>
          <p:nvPr/>
        </p:nvSpPr>
        <p:spPr>
          <a:xfrm>
            <a:off x="5533128" y="5123592"/>
            <a:ext cx="3233603" cy="679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향후 계획</a:t>
            </a: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solidFill>
                  <a:schemeClr val="bg1">
                    <a:lumMod val="50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마엘스톤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pic>
        <p:nvPicPr>
          <p:cNvPr id="3" name="그림 2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49788D50-8249-A1A6-E6B2-9B8D5024AD4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334" y="-4427"/>
            <a:ext cx="3143834" cy="17684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88E0E4-045A-7E7B-9931-5941578175FC}"/>
              </a:ext>
            </a:extLst>
          </p:cNvPr>
          <p:cNvSpPr txBox="1"/>
          <p:nvPr/>
        </p:nvSpPr>
        <p:spPr>
          <a:xfrm>
            <a:off x="5533128" y="575661"/>
            <a:ext cx="1213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목 차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BDE1002-A7D8-751F-C54C-2E2C286218E5}"/>
              </a:ext>
            </a:extLst>
          </p:cNvPr>
          <p:cNvCxnSpPr>
            <a:cxnSpLocks/>
          </p:cNvCxnSpPr>
          <p:nvPr/>
        </p:nvCxnSpPr>
        <p:spPr>
          <a:xfrm>
            <a:off x="11224470" y="6467912"/>
            <a:ext cx="967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2E81E9-FBBC-9852-60DF-524A7196350B}"/>
              </a:ext>
            </a:extLst>
          </p:cNvPr>
          <p:cNvSpPr txBox="1"/>
          <p:nvPr/>
        </p:nvSpPr>
        <p:spPr>
          <a:xfrm>
            <a:off x="11797646" y="6467912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F157B9-2D8F-1450-03EC-C60EC1E51427}"/>
              </a:ext>
            </a:extLst>
          </p:cNvPr>
          <p:cNvSpPr txBox="1"/>
          <p:nvPr/>
        </p:nvSpPr>
        <p:spPr>
          <a:xfrm>
            <a:off x="304800" y="6314023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A802</a:t>
            </a:r>
            <a:endParaRPr lang="ko-KR" altLang="en-US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24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623834-4520-E942-74E0-B1C3F90F99FF}"/>
              </a:ext>
            </a:extLst>
          </p:cNvPr>
          <p:cNvSpPr/>
          <p:nvPr/>
        </p:nvSpPr>
        <p:spPr>
          <a:xfrm rot="19581303">
            <a:off x="-2020012" y="-1849805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C7389-1378-012E-C34E-B244344C042F}"/>
              </a:ext>
            </a:extLst>
          </p:cNvPr>
          <p:cNvSpPr/>
          <p:nvPr/>
        </p:nvSpPr>
        <p:spPr>
          <a:xfrm rot="19581303">
            <a:off x="9526411" y="6134662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6FAA160-8DA9-8923-B757-E0A418B0D6F8}"/>
              </a:ext>
            </a:extLst>
          </p:cNvPr>
          <p:cNvCxnSpPr>
            <a:cxnSpLocks/>
          </p:cNvCxnSpPr>
          <p:nvPr/>
        </p:nvCxnSpPr>
        <p:spPr>
          <a:xfrm>
            <a:off x="11224470" y="6467912"/>
            <a:ext cx="967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8E49E4-905C-0314-10AD-E3D62D6892DA}"/>
              </a:ext>
            </a:extLst>
          </p:cNvPr>
          <p:cNvSpPr txBox="1"/>
          <p:nvPr/>
        </p:nvSpPr>
        <p:spPr>
          <a:xfrm>
            <a:off x="11661327" y="6467912"/>
            <a:ext cx="470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27</a:t>
            </a:r>
          </a:p>
          <a:p>
            <a:pPr algn="r"/>
            <a:endParaRPr lang="ko-KR" altLang="en-US" dirty="0">
              <a:solidFill>
                <a:schemeClr val="bg1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275E92-A3AD-C877-6280-B8753D5E577E}"/>
              </a:ext>
            </a:extLst>
          </p:cNvPr>
          <p:cNvSpPr txBox="1"/>
          <p:nvPr/>
        </p:nvSpPr>
        <p:spPr>
          <a:xfrm>
            <a:off x="304800" y="6314023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A802</a:t>
            </a:r>
            <a:endParaRPr lang="ko-KR" altLang="en-US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8E467728-33D0-CC80-E6A9-0C4D8943B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239" y="701212"/>
            <a:ext cx="5097522" cy="55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384B364-6EA5-61CA-A891-15DF471F67DC}"/>
              </a:ext>
            </a:extLst>
          </p:cNvPr>
          <p:cNvSpPr/>
          <p:nvPr/>
        </p:nvSpPr>
        <p:spPr>
          <a:xfrm>
            <a:off x="2619708" y="334036"/>
            <a:ext cx="6952584" cy="6189928"/>
          </a:xfrm>
          <a:prstGeom prst="rect">
            <a:avLst/>
          </a:prstGeom>
          <a:noFill/>
          <a:ln w="1905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F3E44-B39F-67B6-229D-8E376AA959AC}"/>
              </a:ext>
            </a:extLst>
          </p:cNvPr>
          <p:cNvSpPr txBox="1"/>
          <p:nvPr/>
        </p:nvSpPr>
        <p:spPr>
          <a:xfrm>
            <a:off x="412281" y="954944"/>
            <a:ext cx="2193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ERD</a:t>
            </a:r>
            <a:endParaRPr lang="ko-KR" altLang="en-US" sz="3600" dirty="0">
              <a:solidFill>
                <a:srgbClr val="4472C4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491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4D46046-C600-7B98-8FDE-26351BFF75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161B2C-9B1C-7F41-46D2-ED484D509E8C}"/>
              </a:ext>
            </a:extLst>
          </p:cNvPr>
          <p:cNvSpPr/>
          <p:nvPr/>
        </p:nvSpPr>
        <p:spPr>
          <a:xfrm>
            <a:off x="-2" y="-1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9292F5-3438-7BC5-245E-91958F9696BE}"/>
              </a:ext>
            </a:extLst>
          </p:cNvPr>
          <p:cNvSpPr/>
          <p:nvPr/>
        </p:nvSpPr>
        <p:spPr>
          <a:xfrm>
            <a:off x="5476240" y="3159124"/>
            <a:ext cx="1851660" cy="536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1EF860-44BC-DE50-2147-A17A55A6FD4D}"/>
              </a:ext>
            </a:extLst>
          </p:cNvPr>
          <p:cNvSpPr txBox="1"/>
          <p:nvPr/>
        </p:nvSpPr>
        <p:spPr>
          <a:xfrm>
            <a:off x="1611244" y="3105834"/>
            <a:ext cx="8969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현 </a:t>
            </a:r>
            <a:r>
              <a:rPr lang="ko-KR" altLang="en-US" sz="3600" dirty="0"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진행상황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D74351-56CE-A4E6-EFF8-E6D1EDD8F3CB}"/>
              </a:ext>
            </a:extLst>
          </p:cNvPr>
          <p:cNvSpPr/>
          <p:nvPr/>
        </p:nvSpPr>
        <p:spPr>
          <a:xfrm>
            <a:off x="5082540" y="3752165"/>
            <a:ext cx="2026920" cy="48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623834-4520-E942-74E0-B1C3F90F99FF}"/>
              </a:ext>
            </a:extLst>
          </p:cNvPr>
          <p:cNvSpPr/>
          <p:nvPr/>
        </p:nvSpPr>
        <p:spPr>
          <a:xfrm rot="19581303">
            <a:off x="-2020012" y="-1849805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C7389-1378-012E-C34E-B244344C042F}"/>
              </a:ext>
            </a:extLst>
          </p:cNvPr>
          <p:cNvSpPr/>
          <p:nvPr/>
        </p:nvSpPr>
        <p:spPr>
          <a:xfrm rot="19581303">
            <a:off x="9526411" y="6134662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6FAA160-8DA9-8923-B757-E0A418B0D6F8}"/>
              </a:ext>
            </a:extLst>
          </p:cNvPr>
          <p:cNvCxnSpPr>
            <a:cxnSpLocks/>
          </p:cNvCxnSpPr>
          <p:nvPr/>
        </p:nvCxnSpPr>
        <p:spPr>
          <a:xfrm>
            <a:off x="11224470" y="6467912"/>
            <a:ext cx="967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8E49E4-905C-0314-10AD-E3D62D6892DA}"/>
              </a:ext>
            </a:extLst>
          </p:cNvPr>
          <p:cNvSpPr txBox="1"/>
          <p:nvPr/>
        </p:nvSpPr>
        <p:spPr>
          <a:xfrm>
            <a:off x="11648503" y="6467912"/>
            <a:ext cx="482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29</a:t>
            </a:r>
          </a:p>
          <a:p>
            <a:pPr algn="r"/>
            <a:endParaRPr lang="ko-KR" altLang="en-US" dirty="0">
              <a:solidFill>
                <a:schemeClr val="bg1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275E92-A3AD-C877-6280-B8753D5E577E}"/>
              </a:ext>
            </a:extLst>
          </p:cNvPr>
          <p:cNvSpPr txBox="1"/>
          <p:nvPr/>
        </p:nvSpPr>
        <p:spPr>
          <a:xfrm>
            <a:off x="304800" y="6314023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A802</a:t>
            </a:r>
            <a:endParaRPr lang="ko-KR" altLang="en-US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F3E44-B39F-67B6-229D-8E376AA959AC}"/>
              </a:ext>
            </a:extLst>
          </p:cNvPr>
          <p:cNvSpPr txBox="1"/>
          <p:nvPr/>
        </p:nvSpPr>
        <p:spPr>
          <a:xfrm>
            <a:off x="412281" y="954944"/>
            <a:ext cx="21933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Front</a:t>
            </a:r>
          </a:p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End</a:t>
            </a:r>
          </a:p>
          <a:p>
            <a:endParaRPr lang="en-US" altLang="ko-KR" sz="3600" dirty="0">
              <a:solidFill>
                <a:srgbClr val="4472C4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  <a:p>
            <a:r>
              <a:rPr lang="ko-KR" altLang="en-US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F5D6D0-D1BC-B957-CA1D-FAFE68613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11" y="1029516"/>
            <a:ext cx="7178178" cy="487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57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623834-4520-E942-74E0-B1C3F90F99FF}"/>
              </a:ext>
            </a:extLst>
          </p:cNvPr>
          <p:cNvSpPr/>
          <p:nvPr/>
        </p:nvSpPr>
        <p:spPr>
          <a:xfrm rot="19581303">
            <a:off x="-2020012" y="-1849805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C7389-1378-012E-C34E-B244344C042F}"/>
              </a:ext>
            </a:extLst>
          </p:cNvPr>
          <p:cNvSpPr/>
          <p:nvPr/>
        </p:nvSpPr>
        <p:spPr>
          <a:xfrm rot="19581303">
            <a:off x="9526411" y="6134662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6FAA160-8DA9-8923-B757-E0A418B0D6F8}"/>
              </a:ext>
            </a:extLst>
          </p:cNvPr>
          <p:cNvCxnSpPr>
            <a:cxnSpLocks/>
          </p:cNvCxnSpPr>
          <p:nvPr/>
        </p:nvCxnSpPr>
        <p:spPr>
          <a:xfrm>
            <a:off x="11224470" y="6467912"/>
            <a:ext cx="967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8E49E4-905C-0314-10AD-E3D62D6892DA}"/>
              </a:ext>
            </a:extLst>
          </p:cNvPr>
          <p:cNvSpPr txBox="1"/>
          <p:nvPr/>
        </p:nvSpPr>
        <p:spPr>
          <a:xfrm>
            <a:off x="11634076" y="6467912"/>
            <a:ext cx="497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30</a:t>
            </a:r>
          </a:p>
          <a:p>
            <a:pPr algn="r"/>
            <a:endParaRPr lang="ko-KR" altLang="en-US" dirty="0">
              <a:solidFill>
                <a:schemeClr val="bg1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275E92-A3AD-C877-6280-B8753D5E577E}"/>
              </a:ext>
            </a:extLst>
          </p:cNvPr>
          <p:cNvSpPr txBox="1"/>
          <p:nvPr/>
        </p:nvSpPr>
        <p:spPr>
          <a:xfrm>
            <a:off x="304800" y="6314023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A802</a:t>
            </a:r>
            <a:endParaRPr lang="ko-KR" altLang="en-US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F3E44-B39F-67B6-229D-8E376AA959AC}"/>
              </a:ext>
            </a:extLst>
          </p:cNvPr>
          <p:cNvSpPr txBox="1"/>
          <p:nvPr/>
        </p:nvSpPr>
        <p:spPr>
          <a:xfrm>
            <a:off x="412281" y="954944"/>
            <a:ext cx="21933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Front</a:t>
            </a:r>
          </a:p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End</a:t>
            </a:r>
          </a:p>
          <a:p>
            <a:endParaRPr lang="en-US" altLang="ko-KR" sz="3600" dirty="0">
              <a:solidFill>
                <a:srgbClr val="4472C4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  <a:p>
            <a:r>
              <a:rPr lang="ko-KR" altLang="en-US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회원가입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D28C34-9EE3-C715-7A66-EAC21FE0B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07" y="1019176"/>
            <a:ext cx="7135185" cy="488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63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623834-4520-E942-74E0-B1C3F90F99FF}"/>
              </a:ext>
            </a:extLst>
          </p:cNvPr>
          <p:cNvSpPr/>
          <p:nvPr/>
        </p:nvSpPr>
        <p:spPr>
          <a:xfrm rot="19581303">
            <a:off x="-2020012" y="-1849805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C7389-1378-012E-C34E-B244344C042F}"/>
              </a:ext>
            </a:extLst>
          </p:cNvPr>
          <p:cNvSpPr/>
          <p:nvPr/>
        </p:nvSpPr>
        <p:spPr>
          <a:xfrm rot="19581303">
            <a:off x="9526411" y="6134662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6FAA160-8DA9-8923-B757-E0A418B0D6F8}"/>
              </a:ext>
            </a:extLst>
          </p:cNvPr>
          <p:cNvCxnSpPr>
            <a:cxnSpLocks/>
          </p:cNvCxnSpPr>
          <p:nvPr/>
        </p:nvCxnSpPr>
        <p:spPr>
          <a:xfrm>
            <a:off x="11224470" y="6467912"/>
            <a:ext cx="967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8E49E4-905C-0314-10AD-E3D62D6892DA}"/>
              </a:ext>
            </a:extLst>
          </p:cNvPr>
          <p:cNvSpPr txBox="1"/>
          <p:nvPr/>
        </p:nvSpPr>
        <p:spPr>
          <a:xfrm>
            <a:off x="11716342" y="6467912"/>
            <a:ext cx="415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31</a:t>
            </a:r>
          </a:p>
          <a:p>
            <a:pPr algn="r"/>
            <a:endParaRPr lang="ko-KR" altLang="en-US" dirty="0">
              <a:solidFill>
                <a:schemeClr val="bg1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275E92-A3AD-C877-6280-B8753D5E577E}"/>
              </a:ext>
            </a:extLst>
          </p:cNvPr>
          <p:cNvSpPr txBox="1"/>
          <p:nvPr/>
        </p:nvSpPr>
        <p:spPr>
          <a:xfrm>
            <a:off x="304800" y="6314023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A802</a:t>
            </a:r>
            <a:endParaRPr lang="ko-KR" altLang="en-US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F3E44-B39F-67B6-229D-8E376AA959AC}"/>
              </a:ext>
            </a:extLst>
          </p:cNvPr>
          <p:cNvSpPr txBox="1"/>
          <p:nvPr/>
        </p:nvSpPr>
        <p:spPr>
          <a:xfrm>
            <a:off x="412281" y="954944"/>
            <a:ext cx="21933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Front</a:t>
            </a:r>
          </a:p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End</a:t>
            </a:r>
          </a:p>
          <a:p>
            <a:endParaRPr lang="en-US" altLang="ko-KR" sz="3600" dirty="0">
              <a:solidFill>
                <a:srgbClr val="4472C4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  <a:p>
            <a:r>
              <a:rPr lang="ko-KR" altLang="en-US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프로필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D28C34-9EE3-C715-7A66-EAC21FE0B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5715" y="1019176"/>
            <a:ext cx="6940569" cy="488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26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623834-4520-E942-74E0-B1C3F90F99FF}"/>
              </a:ext>
            </a:extLst>
          </p:cNvPr>
          <p:cNvSpPr/>
          <p:nvPr/>
        </p:nvSpPr>
        <p:spPr>
          <a:xfrm rot="19581303">
            <a:off x="-2020012" y="-1849805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C7389-1378-012E-C34E-B244344C042F}"/>
              </a:ext>
            </a:extLst>
          </p:cNvPr>
          <p:cNvSpPr/>
          <p:nvPr/>
        </p:nvSpPr>
        <p:spPr>
          <a:xfrm rot="19581303">
            <a:off x="9526411" y="6134662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6FAA160-8DA9-8923-B757-E0A418B0D6F8}"/>
              </a:ext>
            </a:extLst>
          </p:cNvPr>
          <p:cNvCxnSpPr>
            <a:cxnSpLocks/>
          </p:cNvCxnSpPr>
          <p:nvPr/>
        </p:nvCxnSpPr>
        <p:spPr>
          <a:xfrm>
            <a:off x="11224470" y="6467912"/>
            <a:ext cx="967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8E49E4-905C-0314-10AD-E3D62D6892DA}"/>
              </a:ext>
            </a:extLst>
          </p:cNvPr>
          <p:cNvSpPr txBox="1"/>
          <p:nvPr/>
        </p:nvSpPr>
        <p:spPr>
          <a:xfrm>
            <a:off x="11648568" y="646791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32</a:t>
            </a:r>
            <a:endParaRPr lang="ko-KR" altLang="en-US" dirty="0">
              <a:solidFill>
                <a:schemeClr val="bg1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275E92-A3AD-C877-6280-B8753D5E577E}"/>
              </a:ext>
            </a:extLst>
          </p:cNvPr>
          <p:cNvSpPr txBox="1"/>
          <p:nvPr/>
        </p:nvSpPr>
        <p:spPr>
          <a:xfrm>
            <a:off x="304800" y="6314023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A802</a:t>
            </a:r>
            <a:endParaRPr lang="ko-KR" altLang="en-US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F3E44-B39F-67B6-229D-8E376AA959AC}"/>
              </a:ext>
            </a:extLst>
          </p:cNvPr>
          <p:cNvSpPr txBox="1"/>
          <p:nvPr/>
        </p:nvSpPr>
        <p:spPr>
          <a:xfrm>
            <a:off x="412281" y="954944"/>
            <a:ext cx="22134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Back</a:t>
            </a:r>
          </a:p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End</a:t>
            </a:r>
          </a:p>
          <a:p>
            <a:endParaRPr lang="en-US" altLang="ko-KR" sz="3600" dirty="0">
              <a:solidFill>
                <a:srgbClr val="4472C4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Rest API</a:t>
            </a:r>
            <a:endParaRPr lang="ko-KR" altLang="en-US" sz="3600" dirty="0">
              <a:solidFill>
                <a:srgbClr val="4472C4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D28C34-9EE3-C715-7A66-EAC21FE0B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5715" y="1261974"/>
            <a:ext cx="6940569" cy="437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97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623834-4520-E942-74E0-B1C3F90F99FF}"/>
              </a:ext>
            </a:extLst>
          </p:cNvPr>
          <p:cNvSpPr/>
          <p:nvPr/>
        </p:nvSpPr>
        <p:spPr>
          <a:xfrm rot="19581303">
            <a:off x="-2020012" y="-1849805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C7389-1378-012E-C34E-B244344C042F}"/>
              </a:ext>
            </a:extLst>
          </p:cNvPr>
          <p:cNvSpPr/>
          <p:nvPr/>
        </p:nvSpPr>
        <p:spPr>
          <a:xfrm rot="19581303">
            <a:off x="9526411" y="6134662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6FAA160-8DA9-8923-B757-E0A418B0D6F8}"/>
              </a:ext>
            </a:extLst>
          </p:cNvPr>
          <p:cNvCxnSpPr>
            <a:cxnSpLocks/>
          </p:cNvCxnSpPr>
          <p:nvPr/>
        </p:nvCxnSpPr>
        <p:spPr>
          <a:xfrm>
            <a:off x="11224470" y="6467912"/>
            <a:ext cx="967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8E49E4-905C-0314-10AD-E3D62D6892DA}"/>
              </a:ext>
            </a:extLst>
          </p:cNvPr>
          <p:cNvSpPr txBox="1"/>
          <p:nvPr/>
        </p:nvSpPr>
        <p:spPr>
          <a:xfrm>
            <a:off x="11655491" y="6467912"/>
            <a:ext cx="475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33</a:t>
            </a:r>
            <a:endParaRPr lang="ko-KR" altLang="en-US" dirty="0">
              <a:solidFill>
                <a:schemeClr val="bg1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275E92-A3AD-C877-6280-B8753D5E577E}"/>
              </a:ext>
            </a:extLst>
          </p:cNvPr>
          <p:cNvSpPr txBox="1"/>
          <p:nvPr/>
        </p:nvSpPr>
        <p:spPr>
          <a:xfrm>
            <a:off x="304800" y="6314023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A802</a:t>
            </a:r>
            <a:endParaRPr lang="ko-KR" altLang="en-US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F3E44-B39F-67B6-229D-8E376AA959AC}"/>
              </a:ext>
            </a:extLst>
          </p:cNvPr>
          <p:cNvSpPr txBox="1"/>
          <p:nvPr/>
        </p:nvSpPr>
        <p:spPr>
          <a:xfrm>
            <a:off x="412281" y="954944"/>
            <a:ext cx="22134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Back</a:t>
            </a:r>
          </a:p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End</a:t>
            </a:r>
          </a:p>
          <a:p>
            <a:endParaRPr lang="en-US" altLang="ko-KR" sz="3600" dirty="0">
              <a:solidFill>
                <a:srgbClr val="4472C4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JWT</a:t>
            </a:r>
          </a:p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Token</a:t>
            </a:r>
            <a:endParaRPr lang="ko-KR" altLang="en-US" sz="3600" dirty="0">
              <a:solidFill>
                <a:srgbClr val="4472C4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D0927F-742A-A030-41D5-A233A910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063" y="1337524"/>
            <a:ext cx="6029874" cy="418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64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623834-4520-E942-74E0-B1C3F90F99FF}"/>
              </a:ext>
            </a:extLst>
          </p:cNvPr>
          <p:cNvSpPr/>
          <p:nvPr/>
        </p:nvSpPr>
        <p:spPr>
          <a:xfrm rot="19581303">
            <a:off x="-2020012" y="-1849805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C7389-1378-012E-C34E-B244344C042F}"/>
              </a:ext>
            </a:extLst>
          </p:cNvPr>
          <p:cNvSpPr/>
          <p:nvPr/>
        </p:nvSpPr>
        <p:spPr>
          <a:xfrm rot="19581303">
            <a:off x="9526411" y="6134662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6FAA160-8DA9-8923-B757-E0A418B0D6F8}"/>
              </a:ext>
            </a:extLst>
          </p:cNvPr>
          <p:cNvCxnSpPr>
            <a:cxnSpLocks/>
          </p:cNvCxnSpPr>
          <p:nvPr/>
        </p:nvCxnSpPr>
        <p:spPr>
          <a:xfrm>
            <a:off x="11224470" y="6467912"/>
            <a:ext cx="967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8E49E4-905C-0314-10AD-E3D62D6892DA}"/>
              </a:ext>
            </a:extLst>
          </p:cNvPr>
          <p:cNvSpPr txBox="1"/>
          <p:nvPr/>
        </p:nvSpPr>
        <p:spPr>
          <a:xfrm>
            <a:off x="11645361" y="6467912"/>
            <a:ext cx="48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34</a:t>
            </a:r>
            <a:endParaRPr lang="ko-KR" altLang="en-US" dirty="0">
              <a:solidFill>
                <a:schemeClr val="bg1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275E92-A3AD-C877-6280-B8753D5E577E}"/>
              </a:ext>
            </a:extLst>
          </p:cNvPr>
          <p:cNvSpPr txBox="1"/>
          <p:nvPr/>
        </p:nvSpPr>
        <p:spPr>
          <a:xfrm>
            <a:off x="304800" y="6314023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A802</a:t>
            </a:r>
            <a:endParaRPr lang="ko-KR" altLang="en-US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F3E44-B39F-67B6-229D-8E376AA959AC}"/>
              </a:ext>
            </a:extLst>
          </p:cNvPr>
          <p:cNvSpPr txBox="1"/>
          <p:nvPr/>
        </p:nvSpPr>
        <p:spPr>
          <a:xfrm>
            <a:off x="412281" y="954944"/>
            <a:ext cx="22134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Back</a:t>
            </a:r>
          </a:p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End</a:t>
            </a:r>
          </a:p>
          <a:p>
            <a:endParaRPr lang="en-US" altLang="ko-KR" sz="3600" dirty="0">
              <a:solidFill>
                <a:srgbClr val="4472C4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JWT</a:t>
            </a:r>
          </a:p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Token</a:t>
            </a:r>
            <a:endParaRPr lang="ko-KR" altLang="en-US" sz="3600" dirty="0">
              <a:solidFill>
                <a:srgbClr val="4472C4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4CAD7C-01DC-584A-633B-68504C3DA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87"/>
          <a:stretch/>
        </p:blipFill>
        <p:spPr>
          <a:xfrm>
            <a:off x="2504710" y="328738"/>
            <a:ext cx="5220429" cy="15007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FB602D-AA05-21E3-482C-D71FDEDF6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10" y="1829469"/>
            <a:ext cx="8049748" cy="42963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341EE8-6F53-62BB-D19E-50714FE1001D}"/>
              </a:ext>
            </a:extLst>
          </p:cNvPr>
          <p:cNvSpPr/>
          <p:nvPr/>
        </p:nvSpPr>
        <p:spPr>
          <a:xfrm>
            <a:off x="7515828" y="4852314"/>
            <a:ext cx="1466517" cy="519212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1221E0-964E-6DBC-B28C-79DFC646D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710" y="5753144"/>
            <a:ext cx="5744377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3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623834-4520-E942-74E0-B1C3F90F99FF}"/>
              </a:ext>
            </a:extLst>
          </p:cNvPr>
          <p:cNvSpPr/>
          <p:nvPr/>
        </p:nvSpPr>
        <p:spPr>
          <a:xfrm rot="19581303">
            <a:off x="-2020012" y="-1849805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C7389-1378-012E-C34E-B244344C042F}"/>
              </a:ext>
            </a:extLst>
          </p:cNvPr>
          <p:cNvSpPr/>
          <p:nvPr/>
        </p:nvSpPr>
        <p:spPr>
          <a:xfrm rot="19581303">
            <a:off x="9526411" y="6134662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6FAA160-8DA9-8923-B757-E0A418B0D6F8}"/>
              </a:ext>
            </a:extLst>
          </p:cNvPr>
          <p:cNvCxnSpPr>
            <a:cxnSpLocks/>
          </p:cNvCxnSpPr>
          <p:nvPr/>
        </p:nvCxnSpPr>
        <p:spPr>
          <a:xfrm>
            <a:off x="11224470" y="6467912"/>
            <a:ext cx="967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8E49E4-905C-0314-10AD-E3D62D6892DA}"/>
              </a:ext>
            </a:extLst>
          </p:cNvPr>
          <p:cNvSpPr txBox="1"/>
          <p:nvPr/>
        </p:nvSpPr>
        <p:spPr>
          <a:xfrm>
            <a:off x="11653376" y="6467912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35</a:t>
            </a:r>
            <a:endParaRPr lang="ko-KR" altLang="en-US" dirty="0">
              <a:solidFill>
                <a:schemeClr val="bg1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275E92-A3AD-C877-6280-B8753D5E577E}"/>
              </a:ext>
            </a:extLst>
          </p:cNvPr>
          <p:cNvSpPr txBox="1"/>
          <p:nvPr/>
        </p:nvSpPr>
        <p:spPr>
          <a:xfrm>
            <a:off x="304800" y="6314023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A802</a:t>
            </a:r>
            <a:endParaRPr lang="ko-KR" altLang="en-US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F3E44-B39F-67B6-229D-8E376AA959AC}"/>
              </a:ext>
            </a:extLst>
          </p:cNvPr>
          <p:cNvSpPr txBox="1"/>
          <p:nvPr/>
        </p:nvSpPr>
        <p:spPr>
          <a:xfrm>
            <a:off x="412282" y="954944"/>
            <a:ext cx="22134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Web</a:t>
            </a:r>
          </a:p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RTC</a:t>
            </a:r>
          </a:p>
          <a:p>
            <a:endParaRPr lang="en-US" altLang="ko-KR" sz="3600" dirty="0">
              <a:solidFill>
                <a:srgbClr val="4472C4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  <a:p>
            <a:r>
              <a:rPr lang="en-US" altLang="ko-KR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Open</a:t>
            </a:r>
          </a:p>
          <a:p>
            <a:r>
              <a:rPr lang="en-US" altLang="ko-KR" sz="3600" dirty="0" err="1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Vidu</a:t>
            </a:r>
            <a:endParaRPr lang="ko-KR" altLang="en-US" sz="3600" dirty="0">
              <a:solidFill>
                <a:srgbClr val="4472C4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623781-703B-6757-CFBD-2FD083864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0" y="1035611"/>
            <a:ext cx="4678860" cy="28742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AF4FE2-7371-FFDD-50A7-9658C9451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219" y="3026295"/>
            <a:ext cx="5213951" cy="317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16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4D46046-C600-7B98-8FDE-26351BFF75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161B2C-9B1C-7F41-46D2-ED484D509E8C}"/>
              </a:ext>
            </a:extLst>
          </p:cNvPr>
          <p:cNvSpPr/>
          <p:nvPr/>
        </p:nvSpPr>
        <p:spPr>
          <a:xfrm>
            <a:off x="-2" y="-1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9292F5-3438-7BC5-245E-91958F9696BE}"/>
              </a:ext>
            </a:extLst>
          </p:cNvPr>
          <p:cNvSpPr/>
          <p:nvPr/>
        </p:nvSpPr>
        <p:spPr>
          <a:xfrm>
            <a:off x="6096000" y="3159124"/>
            <a:ext cx="1013460" cy="536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D74351-56CE-A4E6-EFF8-E6D1EDD8F3CB}"/>
              </a:ext>
            </a:extLst>
          </p:cNvPr>
          <p:cNvSpPr/>
          <p:nvPr/>
        </p:nvSpPr>
        <p:spPr>
          <a:xfrm>
            <a:off x="5324475" y="3748989"/>
            <a:ext cx="1543050" cy="59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743CA-CE03-400F-03EC-52EF66445E81}"/>
              </a:ext>
            </a:extLst>
          </p:cNvPr>
          <p:cNvSpPr txBox="1"/>
          <p:nvPr/>
        </p:nvSpPr>
        <p:spPr>
          <a:xfrm>
            <a:off x="1611244" y="3105834"/>
            <a:ext cx="8969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향후</a:t>
            </a:r>
            <a:r>
              <a:rPr lang="ko-KR" altLang="en-US" sz="3600" dirty="0"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 계획</a:t>
            </a:r>
          </a:p>
        </p:txBody>
      </p:sp>
    </p:spTree>
    <p:extLst>
      <p:ext uri="{BB962C8B-B14F-4D97-AF65-F5344CB8AC3E}">
        <p14:creationId xmlns:p14="http://schemas.microsoft.com/office/powerpoint/2010/main" val="360138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8C4AF70A-8257-0A60-9E0E-BC4ECD0FE6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880" y="1701755"/>
            <a:ext cx="5852172" cy="32918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AA4955-07DA-BB06-7068-51D74110AC55}"/>
              </a:ext>
            </a:extLst>
          </p:cNvPr>
          <p:cNvSpPr txBox="1"/>
          <p:nvPr/>
        </p:nvSpPr>
        <p:spPr>
          <a:xfrm>
            <a:off x="4928052" y="3019263"/>
            <a:ext cx="2335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멤버 소개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008579-6A5A-B1D3-E30D-37748212ED93}"/>
              </a:ext>
            </a:extLst>
          </p:cNvPr>
          <p:cNvSpPr/>
          <p:nvPr/>
        </p:nvSpPr>
        <p:spPr>
          <a:xfrm flipV="1">
            <a:off x="5176836" y="3752165"/>
            <a:ext cx="1838328" cy="48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40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623834-4520-E942-74E0-B1C3F90F99FF}"/>
              </a:ext>
            </a:extLst>
          </p:cNvPr>
          <p:cNvSpPr/>
          <p:nvPr/>
        </p:nvSpPr>
        <p:spPr>
          <a:xfrm rot="19581303">
            <a:off x="-2020012" y="-1849805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C7389-1378-012E-C34E-B244344C042F}"/>
              </a:ext>
            </a:extLst>
          </p:cNvPr>
          <p:cNvSpPr/>
          <p:nvPr/>
        </p:nvSpPr>
        <p:spPr>
          <a:xfrm rot="19581303">
            <a:off x="9526411" y="6134662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6FAA160-8DA9-8923-B757-E0A418B0D6F8}"/>
              </a:ext>
            </a:extLst>
          </p:cNvPr>
          <p:cNvCxnSpPr>
            <a:cxnSpLocks/>
          </p:cNvCxnSpPr>
          <p:nvPr/>
        </p:nvCxnSpPr>
        <p:spPr>
          <a:xfrm>
            <a:off x="11224470" y="6467912"/>
            <a:ext cx="967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8E49E4-905C-0314-10AD-E3D62D6892DA}"/>
              </a:ext>
            </a:extLst>
          </p:cNvPr>
          <p:cNvSpPr txBox="1"/>
          <p:nvPr/>
        </p:nvSpPr>
        <p:spPr>
          <a:xfrm>
            <a:off x="11661391" y="6467912"/>
            <a:ext cx="470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37</a:t>
            </a:r>
            <a:endParaRPr lang="ko-KR" altLang="en-US" dirty="0">
              <a:solidFill>
                <a:schemeClr val="bg1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275E92-A3AD-C877-6280-B8753D5E577E}"/>
              </a:ext>
            </a:extLst>
          </p:cNvPr>
          <p:cNvSpPr txBox="1"/>
          <p:nvPr/>
        </p:nvSpPr>
        <p:spPr>
          <a:xfrm>
            <a:off x="304800" y="6314023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A802</a:t>
            </a:r>
            <a:endParaRPr lang="ko-KR" altLang="en-US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F3E44-B39F-67B6-229D-8E376AA959AC}"/>
              </a:ext>
            </a:extLst>
          </p:cNvPr>
          <p:cNvSpPr txBox="1"/>
          <p:nvPr/>
        </p:nvSpPr>
        <p:spPr>
          <a:xfrm>
            <a:off x="1206716" y="459873"/>
            <a:ext cx="22134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향후 계획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5D2DEA8F-DE65-4DC5-A106-6013EF8F753D}"/>
              </a:ext>
            </a:extLst>
          </p:cNvPr>
          <p:cNvSpPr/>
          <p:nvPr/>
        </p:nvSpPr>
        <p:spPr>
          <a:xfrm>
            <a:off x="584200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0 w 1934765"/>
              <a:gd name="connsiteY5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356" tIns="90678" rIns="238815" bIns="90678" numCol="1" spcCol="1270" anchor="ctr" anchorCtr="0">
            <a:noAutofit/>
          </a:bodyPr>
          <a:lstStyle/>
          <a:p>
            <a:pPr marL="0" lvl="0" indent="0" algn="ctr" defTabSz="1511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400" kern="120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A1F579A-8B03-1884-A560-1CFEC8913AE7}"/>
              </a:ext>
            </a:extLst>
          </p:cNvPr>
          <p:cNvSpPr/>
          <p:nvPr/>
        </p:nvSpPr>
        <p:spPr>
          <a:xfrm>
            <a:off x="2726190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67937"/>
              <a:satOff val="-892"/>
              <a:lumOff val="-5391"/>
              <a:alphaOff val="0"/>
            </a:schemeClr>
          </a:fillRef>
          <a:effectRef idx="0">
            <a:schemeClr val="accent2">
              <a:hueOff val="267937"/>
              <a:satOff val="-892"/>
              <a:lumOff val="-539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0966" tIns="69342" rIns="421624" bIns="69342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CE4254E9-78CE-51FB-9673-40DB4F67D322}"/>
              </a:ext>
            </a:extLst>
          </p:cNvPr>
          <p:cNvSpPr/>
          <p:nvPr/>
        </p:nvSpPr>
        <p:spPr>
          <a:xfrm>
            <a:off x="4868181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535874"/>
              <a:satOff val="-1784"/>
              <a:lumOff val="-10782"/>
              <a:alphaOff val="0"/>
            </a:schemeClr>
          </a:fillRef>
          <a:effectRef idx="0">
            <a:schemeClr val="accent2">
              <a:hueOff val="535874"/>
              <a:satOff val="-1784"/>
              <a:lumOff val="-1078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0966" tIns="69342" rIns="421624" bIns="69342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110A84F-B122-7F69-0BEB-1560CA709E37}"/>
              </a:ext>
            </a:extLst>
          </p:cNvPr>
          <p:cNvSpPr/>
          <p:nvPr/>
        </p:nvSpPr>
        <p:spPr>
          <a:xfrm>
            <a:off x="7010171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803811"/>
              <a:satOff val="-2677"/>
              <a:lumOff val="-16173"/>
              <a:alphaOff val="0"/>
            </a:schemeClr>
          </a:fillRef>
          <a:effectRef idx="0">
            <a:schemeClr val="accent2">
              <a:hueOff val="803811"/>
              <a:satOff val="-2677"/>
              <a:lumOff val="-161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0974" tIns="109347" rIns="441627" bIns="109347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1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FE4FE6B8-D5CE-E770-B041-F8AC307E6916}"/>
              </a:ext>
            </a:extLst>
          </p:cNvPr>
          <p:cNvSpPr/>
          <p:nvPr/>
        </p:nvSpPr>
        <p:spPr>
          <a:xfrm>
            <a:off x="9152163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1071747"/>
              <a:satOff val="-3569"/>
              <a:lumOff val="-21564"/>
              <a:alphaOff val="0"/>
            </a:schemeClr>
          </a:fillRef>
          <a:effectRef idx="0">
            <a:schemeClr val="accent2">
              <a:hueOff val="1071747"/>
              <a:satOff val="-3569"/>
              <a:lumOff val="-2156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0974" tIns="109347" rIns="441627" bIns="109347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100" kern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98C85A-4481-BB75-429D-8E3AE88A50FB}"/>
              </a:ext>
            </a:extLst>
          </p:cNvPr>
          <p:cNvSpPr txBox="1"/>
          <p:nvPr/>
        </p:nvSpPr>
        <p:spPr>
          <a:xfrm>
            <a:off x="1365250" y="3035689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현재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989747-D129-D1C0-95FA-7744398D16E2}"/>
              </a:ext>
            </a:extLst>
          </p:cNvPr>
          <p:cNvSpPr txBox="1"/>
          <p:nvPr/>
        </p:nvSpPr>
        <p:spPr>
          <a:xfrm>
            <a:off x="3640928" y="3035689"/>
            <a:ext cx="98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주차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7E494F-0346-3749-37B3-A3E5E2650D11}"/>
              </a:ext>
            </a:extLst>
          </p:cNvPr>
          <p:cNvSpPr txBox="1"/>
          <p:nvPr/>
        </p:nvSpPr>
        <p:spPr>
          <a:xfrm>
            <a:off x="5846444" y="3035689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주차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B532B4-CFDC-16A8-ADF5-2BA04D27B0A4}"/>
              </a:ext>
            </a:extLst>
          </p:cNvPr>
          <p:cNvSpPr txBox="1"/>
          <p:nvPr/>
        </p:nvSpPr>
        <p:spPr>
          <a:xfrm>
            <a:off x="7949227" y="3035689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6</a:t>
            </a:r>
            <a:r>
              <a:rPr lang="ko-KR" altLang="en-US" sz="2400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주차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A0167D-746E-271D-6579-53BC095C46B5}"/>
              </a:ext>
            </a:extLst>
          </p:cNvPr>
          <p:cNvSpPr txBox="1"/>
          <p:nvPr/>
        </p:nvSpPr>
        <p:spPr>
          <a:xfrm>
            <a:off x="10157006" y="3035689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발표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5D14EC-9C38-1C6C-4823-4A938CE4C1F7}"/>
              </a:ext>
            </a:extLst>
          </p:cNvPr>
          <p:cNvSpPr txBox="1"/>
          <p:nvPr/>
        </p:nvSpPr>
        <p:spPr>
          <a:xfrm>
            <a:off x="751372" y="4148646"/>
            <a:ext cx="1906291" cy="1109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Open 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Vidu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독립 서버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로그인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/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로그아웃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내 프로필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REST API 80%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849F2E-4168-EAE9-4C16-A53DDBE2461F}"/>
              </a:ext>
            </a:extLst>
          </p:cNvPr>
          <p:cNvSpPr txBox="1"/>
          <p:nvPr/>
        </p:nvSpPr>
        <p:spPr>
          <a:xfrm>
            <a:off x="2961890" y="4148646"/>
            <a:ext cx="1595309" cy="162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Open 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Vidu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연동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메인 페이지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정보수정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게시판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REST API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완성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소셜 로그인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B3E25C-0D7C-A7AD-2275-4F0379689272}"/>
              </a:ext>
            </a:extLst>
          </p:cNvPr>
          <p:cNvSpPr txBox="1"/>
          <p:nvPr/>
        </p:nvSpPr>
        <p:spPr>
          <a:xfrm>
            <a:off x="5172408" y="4148646"/>
            <a:ext cx="1473480" cy="162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방송 페이지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방송 테스트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이미지 처리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팔로우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/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팔로잉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검색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UI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수정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798CFF-2A02-2BA3-FF1A-02AE98D26E39}"/>
              </a:ext>
            </a:extLst>
          </p:cNvPr>
          <p:cNvSpPr txBox="1"/>
          <p:nvPr/>
        </p:nvSpPr>
        <p:spPr>
          <a:xfrm>
            <a:off x="7382926" y="4148646"/>
            <a:ext cx="1590500" cy="1109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마무리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안정화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버그 수정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프로젝트 문서화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F4D146-3E70-5FE4-92DF-4C49DD4B9307}"/>
              </a:ext>
            </a:extLst>
          </p:cNvPr>
          <p:cNvSpPr txBox="1"/>
          <p:nvPr/>
        </p:nvSpPr>
        <p:spPr>
          <a:xfrm>
            <a:off x="9593444" y="4148646"/>
            <a:ext cx="1763944" cy="1109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PPT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시연 영상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프로젝트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Readme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발표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64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2" grpId="0"/>
      <p:bldP spid="33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F6D6C-2CCC-B7DF-C5CA-3E8688B70E46}"/>
              </a:ext>
            </a:extLst>
          </p:cNvPr>
          <p:cNvSpPr/>
          <p:nvPr/>
        </p:nvSpPr>
        <p:spPr>
          <a:xfrm>
            <a:off x="0" y="0"/>
            <a:ext cx="12192000" cy="4133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C1E371-8301-27CD-3D19-C760614F7D5F}"/>
              </a:ext>
            </a:extLst>
          </p:cNvPr>
          <p:cNvSpPr/>
          <p:nvPr/>
        </p:nvSpPr>
        <p:spPr>
          <a:xfrm>
            <a:off x="3775787" y="2305493"/>
            <a:ext cx="4640424" cy="1231350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2C5C9-B631-4C70-48CD-17EA8FA8C8B6}"/>
              </a:ext>
            </a:extLst>
          </p:cNvPr>
          <p:cNvSpPr txBox="1"/>
          <p:nvPr/>
        </p:nvSpPr>
        <p:spPr>
          <a:xfrm>
            <a:off x="3837269" y="2413337"/>
            <a:ext cx="45174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감사합니다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6EB1D-96EF-40CC-E5C6-74E8B9AD9BC4}"/>
              </a:ext>
            </a:extLst>
          </p:cNvPr>
          <p:cNvSpPr txBox="1"/>
          <p:nvPr/>
        </p:nvSpPr>
        <p:spPr>
          <a:xfrm>
            <a:off x="8828934" y="5945966"/>
            <a:ext cx="4517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김명석</a:t>
            </a:r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	</a:t>
            </a:r>
            <a:r>
              <a:rPr lang="ko-KR" altLang="en-US" sz="1400" dirty="0" err="1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박윤하</a:t>
            </a:r>
            <a:endParaRPr lang="en-US" altLang="ko-KR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sz="1400" dirty="0" err="1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김수만</a:t>
            </a:r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	</a:t>
            </a:r>
            <a:r>
              <a:rPr lang="ko-KR" altLang="en-US" sz="1400" dirty="0" err="1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류경하</a:t>
            </a:r>
            <a:endParaRPr lang="en-US" altLang="ko-KR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이용우</a:t>
            </a:r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	</a:t>
            </a:r>
            <a:r>
              <a:rPr lang="ko-KR" altLang="en-US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이준성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E5C514-CB43-591D-D4D7-45EFA6213FCB}"/>
              </a:ext>
            </a:extLst>
          </p:cNvPr>
          <p:cNvSpPr/>
          <p:nvPr/>
        </p:nvSpPr>
        <p:spPr>
          <a:xfrm>
            <a:off x="3837269" y="-102636"/>
            <a:ext cx="90919" cy="3741575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854CFA-2DD2-ABA1-58B2-16DEB0F2A71D}"/>
              </a:ext>
            </a:extLst>
          </p:cNvPr>
          <p:cNvSpPr/>
          <p:nvPr/>
        </p:nvSpPr>
        <p:spPr>
          <a:xfrm>
            <a:off x="8253038" y="-102637"/>
            <a:ext cx="90919" cy="3741575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58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60C288-26EF-F49B-94B2-9E2DFA487C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9581303">
            <a:off x="-2020012" y="-1849805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E3A4FF-E68A-93BB-8403-69D27BF356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9581303">
            <a:off x="9526411" y="6134662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BDE1002-A7D8-751F-C54C-2E2C286218E5}"/>
              </a:ext>
            </a:extLst>
          </p:cNvPr>
          <p:cNvCxnSpPr>
            <a:cxnSpLocks/>
          </p:cNvCxnSpPr>
          <p:nvPr/>
        </p:nvCxnSpPr>
        <p:spPr>
          <a:xfrm>
            <a:off x="11224470" y="6467912"/>
            <a:ext cx="967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2E81E9-FBBC-9852-60DF-524A7196350B}"/>
              </a:ext>
            </a:extLst>
          </p:cNvPr>
          <p:cNvSpPr txBox="1"/>
          <p:nvPr/>
        </p:nvSpPr>
        <p:spPr>
          <a:xfrm>
            <a:off x="11797646" y="6467912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F157B9-2D8F-1450-03EC-C60EC1E51427}"/>
              </a:ext>
            </a:extLst>
          </p:cNvPr>
          <p:cNvSpPr txBox="1"/>
          <p:nvPr/>
        </p:nvSpPr>
        <p:spPr>
          <a:xfrm>
            <a:off x="304800" y="6314023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A802</a:t>
            </a:r>
            <a:endParaRPr lang="ko-KR" altLang="en-US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9" name="모서리가 둥근 직사각형 38">
            <a:extLst>
              <a:ext uri="{FF2B5EF4-FFF2-40B4-BE49-F238E27FC236}">
                <a16:creationId xmlns:a16="http://schemas.microsoft.com/office/drawing/2014/main" id="{332F85B0-43FF-56CD-3B56-AF7B7B17CACA}"/>
              </a:ext>
            </a:extLst>
          </p:cNvPr>
          <p:cNvSpPr/>
          <p:nvPr/>
        </p:nvSpPr>
        <p:spPr>
          <a:xfrm>
            <a:off x="1045912" y="2288867"/>
            <a:ext cx="1993434" cy="2354907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포인트가 10개인 별 39">
            <a:extLst>
              <a:ext uri="{FF2B5EF4-FFF2-40B4-BE49-F238E27FC236}">
                <a16:creationId xmlns:a16="http://schemas.microsoft.com/office/drawing/2014/main" id="{BECBB58F-018D-B7E0-3EAF-AEE192215709}"/>
              </a:ext>
            </a:extLst>
          </p:cNvPr>
          <p:cNvSpPr/>
          <p:nvPr/>
        </p:nvSpPr>
        <p:spPr>
          <a:xfrm>
            <a:off x="1158362" y="2431985"/>
            <a:ext cx="224900" cy="224900"/>
          </a:xfrm>
          <a:prstGeom prst="star10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1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3" name="모서리가 둥근 직사각형 40">
            <a:extLst>
              <a:ext uri="{FF2B5EF4-FFF2-40B4-BE49-F238E27FC236}">
                <a16:creationId xmlns:a16="http://schemas.microsoft.com/office/drawing/2014/main" id="{35BE094C-ABD9-CD96-A674-396F84A350A4}"/>
              </a:ext>
            </a:extLst>
          </p:cNvPr>
          <p:cNvSpPr/>
          <p:nvPr/>
        </p:nvSpPr>
        <p:spPr>
          <a:xfrm>
            <a:off x="1608161" y="3514977"/>
            <a:ext cx="868933" cy="224900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BE/</a:t>
            </a:r>
            <a:r>
              <a:rPr lang="en-US" altLang="ko-KR" sz="900" dirty="0">
                <a:solidFill>
                  <a:prstClr val="white"/>
                </a:solidFill>
              </a:rPr>
              <a:t>FE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87470C-EED7-102A-DD83-AE0165BC63A0}"/>
              </a:ext>
            </a:extLst>
          </p:cNvPr>
          <p:cNvSpPr/>
          <p:nvPr/>
        </p:nvSpPr>
        <p:spPr>
          <a:xfrm>
            <a:off x="1102136" y="3663826"/>
            <a:ext cx="1880984" cy="89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이준성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JPA </a:t>
            </a:r>
            <a:r>
              <a:rPr lang="ko-KR" altLang="en-US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도메인 분석</a:t>
            </a:r>
            <a:r>
              <a:rPr lang="en-US" altLang="ko-KR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/</a:t>
            </a:r>
            <a:r>
              <a:rPr lang="ko-KR" altLang="en-US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설계</a:t>
            </a:r>
            <a:endParaRPr lang="en-US" altLang="ko-KR" sz="1000" dirty="0">
              <a:latin typeface="Leferi Point Type White Oblique" panose="020B0303000000000000" pitchFamily="50" charset="-127"/>
              <a:ea typeface="Leferi Point Type White Oblique" panose="020B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서비스</a:t>
            </a:r>
            <a:r>
              <a:rPr lang="en-US" altLang="ko-KR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/Controller </a:t>
            </a:r>
            <a:r>
              <a:rPr lang="ko-KR" altLang="en-US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구현</a:t>
            </a:r>
            <a:endParaRPr lang="en-US" altLang="ko-KR" sz="1000" dirty="0">
              <a:solidFill>
                <a:prstClr val="white">
                  <a:lumMod val="50000"/>
                </a:prstClr>
              </a:solidFill>
              <a:latin typeface="Leferi Point Type White Oblique" panose="020B0303000000000000" pitchFamily="50" charset="-127"/>
              <a:ea typeface="Leferi Point Type White Oblique" panose="020B0303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4E65FAA-22DC-55A8-788C-F93AA617B7A3}"/>
              </a:ext>
            </a:extLst>
          </p:cNvPr>
          <p:cNvSpPr/>
          <p:nvPr/>
        </p:nvSpPr>
        <p:spPr>
          <a:xfrm>
            <a:off x="1536401" y="2499107"/>
            <a:ext cx="976407" cy="97640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16" name="모서리가 둥근 직사각형 38">
            <a:extLst>
              <a:ext uri="{FF2B5EF4-FFF2-40B4-BE49-F238E27FC236}">
                <a16:creationId xmlns:a16="http://schemas.microsoft.com/office/drawing/2014/main" id="{D9142A61-7E62-2B06-F702-55375A947F9D}"/>
              </a:ext>
            </a:extLst>
          </p:cNvPr>
          <p:cNvSpPr/>
          <p:nvPr/>
        </p:nvSpPr>
        <p:spPr>
          <a:xfrm>
            <a:off x="9158860" y="2288867"/>
            <a:ext cx="1993434" cy="2354907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포인트가 10개인 별 39">
            <a:extLst>
              <a:ext uri="{FF2B5EF4-FFF2-40B4-BE49-F238E27FC236}">
                <a16:creationId xmlns:a16="http://schemas.microsoft.com/office/drawing/2014/main" id="{52B4FE0F-B5CB-905D-3F65-B4DBEDB167BE}"/>
              </a:ext>
            </a:extLst>
          </p:cNvPr>
          <p:cNvSpPr/>
          <p:nvPr/>
        </p:nvSpPr>
        <p:spPr>
          <a:xfrm>
            <a:off x="9271310" y="2431985"/>
            <a:ext cx="224900" cy="224900"/>
          </a:xfrm>
          <a:prstGeom prst="star10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4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40">
            <a:extLst>
              <a:ext uri="{FF2B5EF4-FFF2-40B4-BE49-F238E27FC236}">
                <a16:creationId xmlns:a16="http://schemas.microsoft.com/office/drawing/2014/main" id="{DEBF4ED8-BD75-9D3B-7AB5-80578E469111}"/>
              </a:ext>
            </a:extLst>
          </p:cNvPr>
          <p:cNvSpPr/>
          <p:nvPr/>
        </p:nvSpPr>
        <p:spPr>
          <a:xfrm>
            <a:off x="9721109" y="3514977"/>
            <a:ext cx="868933" cy="2249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WebRTC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D704C0-383A-44D1-A3CD-E4E142B01205}"/>
              </a:ext>
            </a:extLst>
          </p:cNvPr>
          <p:cNvSpPr/>
          <p:nvPr/>
        </p:nvSpPr>
        <p:spPr>
          <a:xfrm>
            <a:off x="9215084" y="3663826"/>
            <a:ext cx="1880984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김명석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 err="1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OpenVidu</a:t>
            </a:r>
            <a:r>
              <a:rPr lang="en-US" altLang="ko-KR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, AWS, Docker</a:t>
            </a:r>
            <a:endParaRPr lang="en-US" altLang="ko-KR" sz="1000" dirty="0">
              <a:solidFill>
                <a:prstClr val="white">
                  <a:lumMod val="50000"/>
                </a:prstClr>
              </a:solidFill>
              <a:latin typeface="Leferi Point Type White Oblique" panose="020B0303000000000000" pitchFamily="50" charset="-127"/>
              <a:ea typeface="Leferi Point Type White Oblique" panose="020B0303000000000000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206CB96-767D-C40D-B7B3-2A565A475B8D}"/>
              </a:ext>
            </a:extLst>
          </p:cNvPr>
          <p:cNvSpPr/>
          <p:nvPr/>
        </p:nvSpPr>
        <p:spPr>
          <a:xfrm>
            <a:off x="9649349" y="2499107"/>
            <a:ext cx="976407" cy="97640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21" name="모서리가 둥근 직사각형 38">
            <a:extLst>
              <a:ext uri="{FF2B5EF4-FFF2-40B4-BE49-F238E27FC236}">
                <a16:creationId xmlns:a16="http://schemas.microsoft.com/office/drawing/2014/main" id="{3F8ED4D6-4F70-CEC5-B254-C2B01CCD1450}"/>
              </a:ext>
            </a:extLst>
          </p:cNvPr>
          <p:cNvSpPr/>
          <p:nvPr/>
        </p:nvSpPr>
        <p:spPr>
          <a:xfrm>
            <a:off x="6454544" y="819313"/>
            <a:ext cx="1993434" cy="2354907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포인트가 10개인 별 39">
            <a:extLst>
              <a:ext uri="{FF2B5EF4-FFF2-40B4-BE49-F238E27FC236}">
                <a16:creationId xmlns:a16="http://schemas.microsoft.com/office/drawing/2014/main" id="{DE3ACB91-0557-C749-6C48-EEE76431A289}"/>
              </a:ext>
            </a:extLst>
          </p:cNvPr>
          <p:cNvSpPr/>
          <p:nvPr/>
        </p:nvSpPr>
        <p:spPr>
          <a:xfrm>
            <a:off x="6566994" y="962431"/>
            <a:ext cx="224900" cy="224900"/>
          </a:xfrm>
          <a:prstGeom prst="star10">
            <a:avLst/>
          </a:prstGeom>
          <a:solidFill>
            <a:srgbClr val="4A9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3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4" name="모서리가 둥근 직사각형 40">
            <a:extLst>
              <a:ext uri="{FF2B5EF4-FFF2-40B4-BE49-F238E27FC236}">
                <a16:creationId xmlns:a16="http://schemas.microsoft.com/office/drawing/2014/main" id="{6FAC6972-494A-923D-C372-DD2823878DD5}"/>
              </a:ext>
            </a:extLst>
          </p:cNvPr>
          <p:cNvSpPr/>
          <p:nvPr/>
        </p:nvSpPr>
        <p:spPr>
          <a:xfrm>
            <a:off x="7016793" y="2045423"/>
            <a:ext cx="868933" cy="224900"/>
          </a:xfrm>
          <a:prstGeom prst="roundRect">
            <a:avLst>
              <a:gd name="adj" fmla="val 50000"/>
            </a:avLst>
          </a:prstGeom>
          <a:solidFill>
            <a:srgbClr val="4A9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FE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EBACB7-B1C2-5465-18DB-66AC629B38DF}"/>
              </a:ext>
            </a:extLst>
          </p:cNvPr>
          <p:cNvSpPr/>
          <p:nvPr/>
        </p:nvSpPr>
        <p:spPr>
          <a:xfrm>
            <a:off x="6510768" y="2194272"/>
            <a:ext cx="1880984" cy="89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류경하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레이아웃 및 게시판 페이지 </a:t>
            </a:r>
            <a:r>
              <a:rPr lang="en-US" altLang="ko-KR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UI &amp; </a:t>
            </a:r>
            <a:r>
              <a:rPr lang="ko-KR" altLang="en-US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기능 구현</a:t>
            </a:r>
            <a:endParaRPr lang="en-US" altLang="ko-KR" sz="1000" dirty="0">
              <a:solidFill>
                <a:prstClr val="white">
                  <a:lumMod val="50000"/>
                </a:prstClr>
              </a:solidFill>
              <a:latin typeface="Leferi Point Type White Oblique" panose="020B0303000000000000" pitchFamily="50" charset="-127"/>
              <a:ea typeface="Leferi Point Type White Oblique" panose="020B0303000000000000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E3E7C51-33E3-ABAE-C254-8F51F7A38926}"/>
              </a:ext>
            </a:extLst>
          </p:cNvPr>
          <p:cNvSpPr/>
          <p:nvPr/>
        </p:nvSpPr>
        <p:spPr>
          <a:xfrm>
            <a:off x="6945033" y="1029553"/>
            <a:ext cx="976407" cy="97640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30" name="모서리가 둥근 직사각형 38">
            <a:extLst>
              <a:ext uri="{FF2B5EF4-FFF2-40B4-BE49-F238E27FC236}">
                <a16:creationId xmlns:a16="http://schemas.microsoft.com/office/drawing/2014/main" id="{0B4C7AE0-810F-6339-AD3C-D30389188775}"/>
              </a:ext>
            </a:extLst>
          </p:cNvPr>
          <p:cNvSpPr/>
          <p:nvPr/>
        </p:nvSpPr>
        <p:spPr>
          <a:xfrm>
            <a:off x="3750228" y="809718"/>
            <a:ext cx="1993434" cy="2354907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포인트가 10개인 별 39">
            <a:extLst>
              <a:ext uri="{FF2B5EF4-FFF2-40B4-BE49-F238E27FC236}">
                <a16:creationId xmlns:a16="http://schemas.microsoft.com/office/drawing/2014/main" id="{805D954F-1407-23F6-8DFA-68A837610C58}"/>
              </a:ext>
            </a:extLst>
          </p:cNvPr>
          <p:cNvSpPr/>
          <p:nvPr/>
        </p:nvSpPr>
        <p:spPr>
          <a:xfrm>
            <a:off x="3862678" y="952836"/>
            <a:ext cx="224900" cy="224900"/>
          </a:xfrm>
          <a:prstGeom prst="star10">
            <a:avLst/>
          </a:prstGeom>
          <a:solidFill>
            <a:srgbClr val="F9C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40">
            <a:extLst>
              <a:ext uri="{FF2B5EF4-FFF2-40B4-BE49-F238E27FC236}">
                <a16:creationId xmlns:a16="http://schemas.microsoft.com/office/drawing/2014/main" id="{518E6068-F07C-6A43-B7DB-9CF9D43778F9}"/>
              </a:ext>
            </a:extLst>
          </p:cNvPr>
          <p:cNvSpPr/>
          <p:nvPr/>
        </p:nvSpPr>
        <p:spPr>
          <a:xfrm>
            <a:off x="4312477" y="2035828"/>
            <a:ext cx="868933" cy="224900"/>
          </a:xfrm>
          <a:prstGeom prst="roundRect">
            <a:avLst>
              <a:gd name="adj" fmla="val 50000"/>
            </a:avLst>
          </a:prstGeom>
          <a:solidFill>
            <a:srgbClr val="F9C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FE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5A1A68-EDEC-DCEB-EA3E-2E0219BEF147}"/>
              </a:ext>
            </a:extLst>
          </p:cNvPr>
          <p:cNvSpPr/>
          <p:nvPr/>
        </p:nvSpPr>
        <p:spPr>
          <a:xfrm>
            <a:off x="3806452" y="2184677"/>
            <a:ext cx="1880984" cy="89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박윤하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전체 레이아웃 구성</a:t>
            </a:r>
            <a:r>
              <a:rPr lang="en-US" altLang="ko-KR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, </a:t>
            </a:r>
            <a:r>
              <a:rPr lang="ko-KR" altLang="en-US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프로필 페이지 </a:t>
            </a:r>
            <a:r>
              <a:rPr lang="en-US" altLang="ko-KR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UI &amp; </a:t>
            </a:r>
            <a:r>
              <a:rPr lang="ko-KR" altLang="en-US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기능 구현</a:t>
            </a:r>
            <a:endParaRPr lang="en-US" altLang="ko-KR" sz="1000" dirty="0">
              <a:solidFill>
                <a:prstClr val="white">
                  <a:lumMod val="50000"/>
                </a:prstClr>
              </a:solidFill>
              <a:latin typeface="Leferi Point Type White Oblique" panose="020B0303000000000000" pitchFamily="50" charset="-127"/>
              <a:ea typeface="Leferi Point Type White Oblique" panose="020B0303000000000000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6C71D3E-F4C0-B387-34DA-7BA5F4BCC1EA}"/>
              </a:ext>
            </a:extLst>
          </p:cNvPr>
          <p:cNvSpPr/>
          <p:nvPr/>
        </p:nvSpPr>
        <p:spPr>
          <a:xfrm>
            <a:off x="4240717" y="1019958"/>
            <a:ext cx="976407" cy="97640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5" name="모서리가 둥근 직사각형 38">
            <a:extLst>
              <a:ext uri="{FF2B5EF4-FFF2-40B4-BE49-F238E27FC236}">
                <a16:creationId xmlns:a16="http://schemas.microsoft.com/office/drawing/2014/main" id="{62F5BB8F-612D-ED94-15CE-B0F46F9CE98D}"/>
              </a:ext>
            </a:extLst>
          </p:cNvPr>
          <p:cNvSpPr/>
          <p:nvPr/>
        </p:nvSpPr>
        <p:spPr>
          <a:xfrm>
            <a:off x="3750228" y="3725855"/>
            <a:ext cx="1993434" cy="2354907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포인트가 10개인 별 39">
            <a:extLst>
              <a:ext uri="{FF2B5EF4-FFF2-40B4-BE49-F238E27FC236}">
                <a16:creationId xmlns:a16="http://schemas.microsoft.com/office/drawing/2014/main" id="{E226EDC8-FE85-CA5F-643D-BC4B6843B4BF}"/>
              </a:ext>
            </a:extLst>
          </p:cNvPr>
          <p:cNvSpPr/>
          <p:nvPr/>
        </p:nvSpPr>
        <p:spPr>
          <a:xfrm>
            <a:off x="3862678" y="3868973"/>
            <a:ext cx="224900" cy="224900"/>
          </a:xfrm>
          <a:prstGeom prst="star10">
            <a:avLst/>
          </a:prstGeom>
          <a:solidFill>
            <a:srgbClr val="E0E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6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37" name="모서리가 둥근 직사각형 40">
            <a:extLst>
              <a:ext uri="{FF2B5EF4-FFF2-40B4-BE49-F238E27FC236}">
                <a16:creationId xmlns:a16="http://schemas.microsoft.com/office/drawing/2014/main" id="{B7CD223C-356A-C267-6A6E-6BA48EBD136B}"/>
              </a:ext>
            </a:extLst>
          </p:cNvPr>
          <p:cNvSpPr/>
          <p:nvPr/>
        </p:nvSpPr>
        <p:spPr>
          <a:xfrm>
            <a:off x="4312477" y="4951965"/>
            <a:ext cx="868933" cy="224900"/>
          </a:xfrm>
          <a:prstGeom prst="roundRect">
            <a:avLst>
              <a:gd name="adj" fmla="val 50000"/>
            </a:avLst>
          </a:prstGeom>
          <a:solidFill>
            <a:srgbClr val="E0E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BE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BD360A-8C2C-9DC3-6E53-0EBBD90F4497}"/>
              </a:ext>
            </a:extLst>
          </p:cNvPr>
          <p:cNvSpPr/>
          <p:nvPr/>
        </p:nvSpPr>
        <p:spPr>
          <a:xfrm>
            <a:off x="3806452" y="5100814"/>
            <a:ext cx="1880984" cy="89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이용우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Controller, JWT </a:t>
            </a:r>
            <a:r>
              <a:rPr lang="ko-KR" altLang="en-US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구현</a:t>
            </a:r>
            <a:endParaRPr lang="en-US" altLang="ko-KR" sz="1000" dirty="0">
              <a:latin typeface="Leferi Point Type White Oblique" panose="020B0303000000000000" pitchFamily="50" charset="-127"/>
              <a:ea typeface="Leferi Point Type White Oblique" panose="020B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Spring Security, AI</a:t>
            </a:r>
            <a:endParaRPr lang="en-US" altLang="ko-KR" sz="1000" dirty="0">
              <a:solidFill>
                <a:prstClr val="white">
                  <a:lumMod val="50000"/>
                </a:prstClr>
              </a:solidFill>
              <a:latin typeface="Leferi Point Type White Oblique" panose="020B0303000000000000" pitchFamily="50" charset="-127"/>
              <a:ea typeface="Leferi Point Type White Oblique" panose="020B0303000000000000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291C8FE-3586-D5BD-4C12-AE0F6169198D}"/>
              </a:ext>
            </a:extLst>
          </p:cNvPr>
          <p:cNvSpPr/>
          <p:nvPr/>
        </p:nvSpPr>
        <p:spPr>
          <a:xfrm>
            <a:off x="4240717" y="3936095"/>
            <a:ext cx="976407" cy="976407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40" name="모서리가 둥근 직사각형 38">
            <a:extLst>
              <a:ext uri="{FF2B5EF4-FFF2-40B4-BE49-F238E27FC236}">
                <a16:creationId xmlns:a16="http://schemas.microsoft.com/office/drawing/2014/main" id="{40AC03F8-8044-1EC0-FD66-C3423DCFBF14}"/>
              </a:ext>
            </a:extLst>
          </p:cNvPr>
          <p:cNvSpPr/>
          <p:nvPr/>
        </p:nvSpPr>
        <p:spPr>
          <a:xfrm>
            <a:off x="6454544" y="3735048"/>
            <a:ext cx="1993434" cy="2354907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포인트가 10개인 별 39">
            <a:extLst>
              <a:ext uri="{FF2B5EF4-FFF2-40B4-BE49-F238E27FC236}">
                <a16:creationId xmlns:a16="http://schemas.microsoft.com/office/drawing/2014/main" id="{4BFD2056-7B5D-E994-9F3E-3FCC5F5340E9}"/>
              </a:ext>
            </a:extLst>
          </p:cNvPr>
          <p:cNvSpPr/>
          <p:nvPr/>
        </p:nvSpPr>
        <p:spPr>
          <a:xfrm>
            <a:off x="6566994" y="3878166"/>
            <a:ext cx="224900" cy="224900"/>
          </a:xfrm>
          <a:prstGeom prst="star10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5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42" name="모서리가 둥근 직사각형 40">
            <a:extLst>
              <a:ext uri="{FF2B5EF4-FFF2-40B4-BE49-F238E27FC236}">
                <a16:creationId xmlns:a16="http://schemas.microsoft.com/office/drawing/2014/main" id="{82DAC01B-DC74-5EB5-2865-FB2DF6511165}"/>
              </a:ext>
            </a:extLst>
          </p:cNvPr>
          <p:cNvSpPr/>
          <p:nvPr/>
        </p:nvSpPr>
        <p:spPr>
          <a:xfrm>
            <a:off x="7016793" y="4961158"/>
            <a:ext cx="868933" cy="22490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BE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93FA81B-C2CD-94BD-853D-FDB3D4C5A36C}"/>
              </a:ext>
            </a:extLst>
          </p:cNvPr>
          <p:cNvSpPr/>
          <p:nvPr/>
        </p:nvSpPr>
        <p:spPr>
          <a:xfrm>
            <a:off x="6510768" y="5110007"/>
            <a:ext cx="1880984" cy="89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김수만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JPA </a:t>
            </a:r>
            <a:r>
              <a:rPr lang="ko-KR" altLang="en-US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도메인 분석</a:t>
            </a:r>
            <a:r>
              <a:rPr lang="en-US" altLang="ko-KR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/</a:t>
            </a:r>
            <a:r>
              <a:rPr lang="ko-KR" altLang="en-US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설계</a:t>
            </a:r>
            <a:endParaRPr lang="en-US" altLang="ko-KR" sz="1000" dirty="0">
              <a:latin typeface="Leferi Point Type White Oblique" panose="020B0303000000000000" pitchFamily="50" charset="-127"/>
              <a:ea typeface="Leferi Point Type White Oblique" panose="020B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서비스</a:t>
            </a:r>
            <a:r>
              <a:rPr lang="en-US" altLang="ko-KR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/Controller </a:t>
            </a:r>
            <a:r>
              <a:rPr lang="ko-KR" altLang="en-US" sz="1000" dirty="0">
                <a:latin typeface="Leferi Point Type White Oblique" panose="020B0303000000000000" pitchFamily="50" charset="-127"/>
                <a:ea typeface="Leferi Point Type White Oblique" panose="020B0303000000000000" pitchFamily="50" charset="-127"/>
              </a:rPr>
              <a:t>구현</a:t>
            </a:r>
            <a:endParaRPr lang="en-US" altLang="ko-KR" sz="1000" dirty="0">
              <a:solidFill>
                <a:prstClr val="white">
                  <a:lumMod val="50000"/>
                </a:prstClr>
              </a:solidFill>
              <a:latin typeface="Leferi Point Type White Oblique" panose="020B0303000000000000" pitchFamily="50" charset="-127"/>
              <a:ea typeface="Leferi Point Type White Oblique" panose="020B0303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EAE7685-CF95-9AC4-67A0-9C400FCD99E0}"/>
              </a:ext>
            </a:extLst>
          </p:cNvPr>
          <p:cNvSpPr/>
          <p:nvPr/>
        </p:nvSpPr>
        <p:spPr>
          <a:xfrm>
            <a:off x="6945033" y="3945288"/>
            <a:ext cx="976407" cy="976407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16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052E07C3-4E20-971A-8366-E1FF23C78B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FC50993C-47DA-8B35-139D-634A9DC80C99}"/>
              </a:ext>
            </a:extLst>
          </p:cNvPr>
          <p:cNvSpPr/>
          <p:nvPr/>
        </p:nvSpPr>
        <p:spPr>
          <a:xfrm>
            <a:off x="-6" y="2075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145216B9-860C-812A-B4B0-4F2EA416262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880" y="1783076"/>
            <a:ext cx="5852172" cy="329184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9815158-F079-8876-7676-82C2C1CD36C1}"/>
              </a:ext>
            </a:extLst>
          </p:cNvPr>
          <p:cNvSpPr txBox="1"/>
          <p:nvPr/>
        </p:nvSpPr>
        <p:spPr>
          <a:xfrm>
            <a:off x="4425513" y="3013500"/>
            <a:ext cx="3340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프로젝트 개요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5AEC6A1-1659-714E-F24C-4A635067FE5F}"/>
              </a:ext>
            </a:extLst>
          </p:cNvPr>
          <p:cNvSpPr/>
          <p:nvPr/>
        </p:nvSpPr>
        <p:spPr>
          <a:xfrm>
            <a:off x="4914900" y="3752165"/>
            <a:ext cx="2362200" cy="48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2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60C288-26EF-F49B-94B2-9E2DFA487C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9581303">
            <a:off x="-2020012" y="-1849805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E3A4FF-E68A-93BB-8403-69D27BF356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9581303">
            <a:off x="9526411" y="6134662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BDE1002-A7D8-751F-C54C-2E2C286218E5}"/>
              </a:ext>
            </a:extLst>
          </p:cNvPr>
          <p:cNvCxnSpPr>
            <a:cxnSpLocks/>
          </p:cNvCxnSpPr>
          <p:nvPr/>
        </p:nvCxnSpPr>
        <p:spPr>
          <a:xfrm>
            <a:off x="11224470" y="6467912"/>
            <a:ext cx="967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2E81E9-FBBC-9852-60DF-524A7196350B}"/>
              </a:ext>
            </a:extLst>
          </p:cNvPr>
          <p:cNvSpPr txBox="1"/>
          <p:nvPr/>
        </p:nvSpPr>
        <p:spPr>
          <a:xfrm>
            <a:off x="11797646" y="6467912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F157B9-2D8F-1450-03EC-C60EC1E51427}"/>
              </a:ext>
            </a:extLst>
          </p:cNvPr>
          <p:cNvSpPr txBox="1"/>
          <p:nvPr/>
        </p:nvSpPr>
        <p:spPr>
          <a:xfrm>
            <a:off x="304800" y="6314023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A802</a:t>
            </a:r>
            <a:endParaRPr lang="ko-KR" altLang="en-US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7B27994-54AC-D3E1-B6FF-FE688B87966E}"/>
              </a:ext>
            </a:extLst>
          </p:cNvPr>
          <p:cNvSpPr txBox="1">
            <a:spLocks/>
          </p:cNvSpPr>
          <p:nvPr/>
        </p:nvSpPr>
        <p:spPr>
          <a:xfrm>
            <a:off x="1192632" y="25475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800" b="1" dirty="0">
                <a:solidFill>
                  <a:srgbClr val="4472C4"/>
                </a:solidFill>
              </a:rPr>
              <a:t>FAFFY</a:t>
            </a:r>
            <a:endParaRPr lang="ko-KR" altLang="en-US" sz="8800" b="1" dirty="0">
              <a:solidFill>
                <a:srgbClr val="4472C4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85E79AB-3EFE-D75C-33A1-E2ECF375CEE4}"/>
              </a:ext>
            </a:extLst>
          </p:cNvPr>
          <p:cNvSpPr txBox="1">
            <a:spLocks/>
          </p:cNvSpPr>
          <p:nvPr/>
        </p:nvSpPr>
        <p:spPr>
          <a:xfrm>
            <a:off x="2924083" y="2742305"/>
            <a:ext cx="66605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what is                           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375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CC92D09-20AE-2E1C-F220-66F1D8776D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4008F07-BF16-930A-B982-C80D23E54712}"/>
              </a:ext>
            </a:extLst>
          </p:cNvPr>
          <p:cNvSpPr txBox="1">
            <a:spLocks/>
          </p:cNvSpPr>
          <p:nvPr/>
        </p:nvSpPr>
        <p:spPr>
          <a:xfrm>
            <a:off x="2397871" y="1134496"/>
            <a:ext cx="6660529" cy="3687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chemeClr val="bg1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당신의 </a:t>
            </a:r>
            <a:r>
              <a:rPr lang="ko-KR" altLang="en-US" sz="3200" b="1" dirty="0">
                <a:solidFill>
                  <a:srgbClr val="4472C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옷</a:t>
            </a:r>
            <a:r>
              <a:rPr lang="en-US" altLang="ko-KR" sz="3200" b="1" dirty="0">
                <a:solidFill>
                  <a:schemeClr val="bg1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,</a:t>
            </a:r>
          </a:p>
          <a:p>
            <a:endParaRPr lang="en-US" altLang="ko-KR" sz="3200" b="1" dirty="0">
              <a:solidFill>
                <a:schemeClr val="bg1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  <a:p>
            <a:endParaRPr lang="en-US" altLang="ko-KR" sz="3200" b="1" dirty="0">
              <a:solidFill>
                <a:schemeClr val="bg1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잠들어</a:t>
            </a:r>
            <a:r>
              <a:rPr lang="ko-KR" altLang="en-US" sz="3200" b="1" dirty="0">
                <a:solidFill>
                  <a:schemeClr val="bg1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 있지 않나요</a:t>
            </a:r>
            <a:r>
              <a:rPr lang="en-US" altLang="ko-KR" sz="3200" b="1" dirty="0">
                <a:solidFill>
                  <a:schemeClr val="bg1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?</a:t>
            </a:r>
            <a:endParaRPr lang="ko-KR" altLang="en-US" sz="3200" b="1" dirty="0">
              <a:solidFill>
                <a:schemeClr val="bg1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82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60C288-26EF-F49B-94B2-9E2DFA487C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9581303">
            <a:off x="-2020012" y="-1849805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E3A4FF-E68A-93BB-8403-69D27BF356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9581303">
            <a:off x="9526411" y="6134662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BDE1002-A7D8-751F-C54C-2E2C286218E5}"/>
              </a:ext>
            </a:extLst>
          </p:cNvPr>
          <p:cNvCxnSpPr>
            <a:cxnSpLocks/>
          </p:cNvCxnSpPr>
          <p:nvPr/>
        </p:nvCxnSpPr>
        <p:spPr>
          <a:xfrm>
            <a:off x="11224470" y="6467912"/>
            <a:ext cx="967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2E81E9-FBBC-9852-60DF-524A7196350B}"/>
              </a:ext>
            </a:extLst>
          </p:cNvPr>
          <p:cNvSpPr txBox="1"/>
          <p:nvPr/>
        </p:nvSpPr>
        <p:spPr>
          <a:xfrm>
            <a:off x="11797646" y="6467912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F157B9-2D8F-1450-03EC-C60EC1E51427}"/>
              </a:ext>
            </a:extLst>
          </p:cNvPr>
          <p:cNvSpPr txBox="1"/>
          <p:nvPr/>
        </p:nvSpPr>
        <p:spPr>
          <a:xfrm>
            <a:off x="304800" y="6314023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A802</a:t>
            </a:r>
            <a:endParaRPr lang="ko-KR" altLang="en-US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0CF97A5-FFD4-C686-8927-C6D8D262D7CD}"/>
              </a:ext>
            </a:extLst>
          </p:cNvPr>
          <p:cNvSpPr txBox="1">
            <a:spLocks/>
          </p:cNvSpPr>
          <p:nvPr/>
        </p:nvSpPr>
        <p:spPr>
          <a:xfrm>
            <a:off x="1500724" y="531686"/>
            <a:ext cx="8290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소유하고 있는 옷 중</a:t>
            </a:r>
            <a:endParaRPr lang="en-US" altLang="ko-KR" sz="3200" b="1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r>
              <a:rPr lang="en-US" altLang="ko-KR" sz="3200" b="1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		</a:t>
            </a:r>
            <a:r>
              <a:rPr lang="ko-KR" altLang="en-US" sz="3200" b="1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입지 않는 옷의 비율은</a:t>
            </a:r>
            <a:r>
              <a:rPr lang="en-US" altLang="ko-KR" sz="3200" b="1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?</a:t>
            </a:r>
            <a:endParaRPr lang="ko-KR" altLang="en-US" sz="3200" b="1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07EEE10A-83F3-D59B-3F3B-92D99BFD1CDD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073715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7E70F523-990F-F007-8716-F129F8E595FF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16089887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E4337-6B09-56D9-BF04-C1316900E9A3}"/>
              </a:ext>
            </a:extLst>
          </p:cNvPr>
          <p:cNvSpPr txBox="1"/>
          <p:nvPr/>
        </p:nvSpPr>
        <p:spPr>
          <a:xfrm>
            <a:off x="1466861" y="3016993"/>
            <a:ext cx="1362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48.9%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A6ABC6F-DBA0-A115-2172-B9F19A9B59A8}"/>
              </a:ext>
            </a:extLst>
          </p:cNvPr>
          <p:cNvSpPr txBox="1"/>
          <p:nvPr/>
        </p:nvSpPr>
        <p:spPr>
          <a:xfrm>
            <a:off x="990494" y="4982427"/>
            <a:ext cx="2329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10 ~ 30</a:t>
            </a:r>
            <a:r>
              <a:rPr lang="en-US" altLang="ko-KR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% </a:t>
            </a:r>
            <a:r>
              <a:rPr lang="ko-KR" altLang="en-US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정도</a:t>
            </a:r>
            <a:endParaRPr kumimoji="1" lang="ja-JP" altLang="en-US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8628A0E6-56CD-24D3-A1BD-CAA01DC8E50A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5215051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원호 19">
            <a:extLst>
              <a:ext uri="{FF2B5EF4-FFF2-40B4-BE49-F238E27FC236}">
                <a16:creationId xmlns:a16="http://schemas.microsoft.com/office/drawing/2014/main" id="{45756355-A07F-5B3D-8F1D-C33C3B9137B4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0683418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A35E77-C524-E55F-B460-3C98F0CA4486}"/>
              </a:ext>
            </a:extLst>
          </p:cNvPr>
          <p:cNvSpPr txBox="1"/>
          <p:nvPr/>
        </p:nvSpPr>
        <p:spPr>
          <a:xfrm>
            <a:off x="5449398" y="3016993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25.8%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4" name="원호 23">
            <a:extLst>
              <a:ext uri="{FF2B5EF4-FFF2-40B4-BE49-F238E27FC236}">
                <a16:creationId xmlns:a16="http://schemas.microsoft.com/office/drawing/2014/main" id="{B48A6B4A-E749-F4D9-3FB6-44D7D7DE6C14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238428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F22E388A-2D52-9729-D3BB-01372C5CD6EA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668423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81C3FA-31C8-294A-C487-44B7A8AC6643}"/>
              </a:ext>
            </a:extLst>
          </p:cNvPr>
          <p:cNvSpPr txBox="1"/>
          <p:nvPr/>
        </p:nvSpPr>
        <p:spPr>
          <a:xfrm>
            <a:off x="9431934" y="3016993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12.9%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1057E7-67C1-D77D-9B1E-39C7977E5170}"/>
              </a:ext>
            </a:extLst>
          </p:cNvPr>
          <p:cNvSpPr/>
          <p:nvPr/>
        </p:nvSpPr>
        <p:spPr>
          <a:xfrm rot="5400000">
            <a:off x="2130297" y="4519759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テキスト ボックス 17">
            <a:extLst>
              <a:ext uri="{FF2B5EF4-FFF2-40B4-BE49-F238E27FC236}">
                <a16:creationId xmlns:a16="http://schemas.microsoft.com/office/drawing/2014/main" id="{C603EB63-9161-F637-578A-0E257D910AE8}"/>
              </a:ext>
            </a:extLst>
          </p:cNvPr>
          <p:cNvSpPr txBox="1"/>
          <p:nvPr/>
        </p:nvSpPr>
        <p:spPr>
          <a:xfrm>
            <a:off x="4876755" y="4999872"/>
            <a:ext cx="2438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30 ~ 50</a:t>
            </a:r>
            <a:r>
              <a:rPr lang="en-US" altLang="ko-KR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% </a:t>
            </a:r>
            <a:r>
              <a:rPr lang="ko-KR" altLang="en-US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정도</a:t>
            </a:r>
            <a:endParaRPr kumimoji="1" lang="ja-JP" altLang="en-US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0FF63BC-EE20-03C9-36CA-3AC41B08D188}"/>
              </a:ext>
            </a:extLst>
          </p:cNvPr>
          <p:cNvSpPr/>
          <p:nvPr/>
        </p:nvSpPr>
        <p:spPr>
          <a:xfrm rot="5400000">
            <a:off x="6071060" y="4537204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テキスト ボックス 17">
            <a:extLst>
              <a:ext uri="{FF2B5EF4-FFF2-40B4-BE49-F238E27FC236}">
                <a16:creationId xmlns:a16="http://schemas.microsoft.com/office/drawing/2014/main" id="{29E23B2E-132E-C856-9E95-BD7AC2E595EF}"/>
              </a:ext>
            </a:extLst>
          </p:cNvPr>
          <p:cNvSpPr txBox="1"/>
          <p:nvPr/>
        </p:nvSpPr>
        <p:spPr>
          <a:xfrm>
            <a:off x="9355324" y="5020613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10</a:t>
            </a:r>
            <a:r>
              <a:rPr lang="en-US" altLang="ko-KR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% </a:t>
            </a:r>
            <a:r>
              <a:rPr lang="ko-KR" altLang="en-US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미만</a:t>
            </a:r>
            <a:endParaRPr kumimoji="1" lang="ja-JP" altLang="en-US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2CE036-ECA7-A05B-0F88-B65047E1D52D}"/>
              </a:ext>
            </a:extLst>
          </p:cNvPr>
          <p:cNvSpPr/>
          <p:nvPr/>
        </p:nvSpPr>
        <p:spPr>
          <a:xfrm rot="5400000">
            <a:off x="10011823" y="4557945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6C03DF-3E03-A0AC-F3DF-A6869C29E2A1}"/>
              </a:ext>
            </a:extLst>
          </p:cNvPr>
          <p:cNvSpPr txBox="1"/>
          <p:nvPr/>
        </p:nvSpPr>
        <p:spPr>
          <a:xfrm>
            <a:off x="7625660" y="5597867"/>
            <a:ext cx="41243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‘</a:t>
            </a: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다시입다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’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캠페인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, 2020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년 설문조사 결과</a:t>
            </a:r>
          </a:p>
        </p:txBody>
      </p:sp>
    </p:spTree>
    <p:extLst>
      <p:ext uri="{BB962C8B-B14F-4D97-AF65-F5344CB8AC3E}">
        <p14:creationId xmlns:p14="http://schemas.microsoft.com/office/powerpoint/2010/main" val="72619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60C288-26EF-F49B-94B2-9E2DFA487C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9581303">
            <a:off x="-2020012" y="-1849805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E3A4FF-E68A-93BB-8403-69D27BF356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9581303">
            <a:off x="9526411" y="6134662"/>
            <a:ext cx="4495101" cy="2656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BDE1002-A7D8-751F-C54C-2E2C286218E5}"/>
              </a:ext>
            </a:extLst>
          </p:cNvPr>
          <p:cNvCxnSpPr>
            <a:cxnSpLocks/>
          </p:cNvCxnSpPr>
          <p:nvPr/>
        </p:nvCxnSpPr>
        <p:spPr>
          <a:xfrm>
            <a:off x="11224470" y="6467912"/>
            <a:ext cx="967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2E81E9-FBBC-9852-60DF-524A7196350B}"/>
              </a:ext>
            </a:extLst>
          </p:cNvPr>
          <p:cNvSpPr txBox="1"/>
          <p:nvPr/>
        </p:nvSpPr>
        <p:spPr>
          <a:xfrm>
            <a:off x="11695054" y="646791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F157B9-2D8F-1450-03EC-C60EC1E51427}"/>
              </a:ext>
            </a:extLst>
          </p:cNvPr>
          <p:cNvSpPr txBox="1"/>
          <p:nvPr/>
        </p:nvSpPr>
        <p:spPr>
          <a:xfrm>
            <a:off x="304800" y="6314023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A802</a:t>
            </a:r>
            <a:endParaRPr lang="ko-KR" altLang="en-US" sz="1400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0CF97A5-FFD4-C686-8927-C6D8D262D7CD}"/>
              </a:ext>
            </a:extLst>
          </p:cNvPr>
          <p:cNvSpPr txBox="1">
            <a:spLocks/>
          </p:cNvSpPr>
          <p:nvPr/>
        </p:nvSpPr>
        <p:spPr>
          <a:xfrm>
            <a:off x="1500724" y="531686"/>
            <a:ext cx="8290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입지 않는 옷은 어떻게</a:t>
            </a:r>
            <a:endParaRPr lang="en-US" altLang="ko-KR" sz="3200" b="1" dirty="0">
              <a:solidFill>
                <a:srgbClr val="4472C4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r>
              <a:rPr lang="ko-KR" altLang="en-US" sz="3200" b="1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처리하나요</a:t>
            </a:r>
            <a:r>
              <a:rPr lang="en-US" altLang="ko-KR" sz="3200" b="1" dirty="0">
                <a:solidFill>
                  <a:srgbClr val="4472C4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?</a:t>
            </a:r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07EEE10A-83F3-D59B-3F3B-92D99BFD1CDD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073715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7E70F523-990F-F007-8716-F129F8E595FF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20119632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E4337-6B09-56D9-BF04-C1316900E9A3}"/>
              </a:ext>
            </a:extLst>
          </p:cNvPr>
          <p:cNvSpPr txBox="1"/>
          <p:nvPr/>
        </p:nvSpPr>
        <p:spPr>
          <a:xfrm>
            <a:off x="1466861" y="3016993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64.9%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A6ABC6F-DBA0-A115-2172-B9F19A9B59A8}"/>
              </a:ext>
            </a:extLst>
          </p:cNvPr>
          <p:cNvSpPr txBox="1"/>
          <p:nvPr/>
        </p:nvSpPr>
        <p:spPr>
          <a:xfrm>
            <a:off x="959235" y="4982427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헌 옷 수거함에 버린다</a:t>
            </a:r>
            <a:endParaRPr kumimoji="1" lang="ja-JP" altLang="en-US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8628A0E6-56CD-24D3-A1BD-CAA01DC8E50A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5215051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원호 19">
            <a:extLst>
              <a:ext uri="{FF2B5EF4-FFF2-40B4-BE49-F238E27FC236}">
                <a16:creationId xmlns:a16="http://schemas.microsoft.com/office/drawing/2014/main" id="{45756355-A07F-5B3D-8F1D-C33C3B9137B4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4707671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A35E77-C524-E55F-B460-3C98F0CA4486}"/>
              </a:ext>
            </a:extLst>
          </p:cNvPr>
          <p:cNvSpPr txBox="1"/>
          <p:nvPr/>
        </p:nvSpPr>
        <p:spPr>
          <a:xfrm>
            <a:off x="5449398" y="3016993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43.6%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4" name="원호 23">
            <a:extLst>
              <a:ext uri="{FF2B5EF4-FFF2-40B4-BE49-F238E27FC236}">
                <a16:creationId xmlns:a16="http://schemas.microsoft.com/office/drawing/2014/main" id="{B48A6B4A-E749-F4D9-3FB6-44D7D7DE6C14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27458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F22E388A-2D52-9729-D3BB-01372C5CD6EA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7860113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81C3FA-31C8-294A-C487-44B7A8AC6643}"/>
              </a:ext>
            </a:extLst>
          </p:cNvPr>
          <p:cNvSpPr txBox="1"/>
          <p:nvPr/>
        </p:nvSpPr>
        <p:spPr>
          <a:xfrm>
            <a:off x="9604257" y="301699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24%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1057E7-67C1-D77D-9B1E-39C7977E5170}"/>
              </a:ext>
            </a:extLst>
          </p:cNvPr>
          <p:cNvSpPr/>
          <p:nvPr/>
        </p:nvSpPr>
        <p:spPr>
          <a:xfrm rot="5400000">
            <a:off x="2130297" y="4519759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テキスト ボックス 17">
            <a:extLst>
              <a:ext uri="{FF2B5EF4-FFF2-40B4-BE49-F238E27FC236}">
                <a16:creationId xmlns:a16="http://schemas.microsoft.com/office/drawing/2014/main" id="{C603EB63-9161-F637-578A-0E257D910AE8}"/>
              </a:ext>
            </a:extLst>
          </p:cNvPr>
          <p:cNvSpPr txBox="1"/>
          <p:nvPr/>
        </p:nvSpPr>
        <p:spPr>
          <a:xfrm>
            <a:off x="5124419" y="4999872"/>
            <a:ext cx="1943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그냥 갖고 있는다</a:t>
            </a:r>
            <a:endParaRPr kumimoji="1" lang="ja-JP" altLang="en-US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0FF63BC-EE20-03C9-36CA-3AC41B08D188}"/>
              </a:ext>
            </a:extLst>
          </p:cNvPr>
          <p:cNvSpPr/>
          <p:nvPr/>
        </p:nvSpPr>
        <p:spPr>
          <a:xfrm rot="5400000">
            <a:off x="6071060" y="4537204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テキスト ボックス 17">
            <a:extLst>
              <a:ext uri="{FF2B5EF4-FFF2-40B4-BE49-F238E27FC236}">
                <a16:creationId xmlns:a16="http://schemas.microsoft.com/office/drawing/2014/main" id="{29E23B2E-132E-C856-9E95-BD7AC2E595EF}"/>
              </a:ext>
            </a:extLst>
          </p:cNvPr>
          <p:cNvSpPr txBox="1"/>
          <p:nvPr/>
        </p:nvSpPr>
        <p:spPr>
          <a:xfrm>
            <a:off x="9127700" y="5020613"/>
            <a:ext cx="181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취약계층 시설에</a:t>
            </a:r>
            <a:endParaRPr lang="en-US" altLang="ko-KR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kumimoji="1" lang="ko-KR" altLang="en-US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기부</a:t>
            </a:r>
            <a:endParaRPr kumimoji="1" lang="ja-JP" altLang="en-US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2CE036-ECA7-A05B-0F88-B65047E1D52D}"/>
              </a:ext>
            </a:extLst>
          </p:cNvPr>
          <p:cNvSpPr/>
          <p:nvPr/>
        </p:nvSpPr>
        <p:spPr>
          <a:xfrm rot="5400000">
            <a:off x="10011823" y="4557945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6C03DF-3E03-A0AC-F3DF-A6869C29E2A1}"/>
              </a:ext>
            </a:extLst>
          </p:cNvPr>
          <p:cNvSpPr txBox="1"/>
          <p:nvPr/>
        </p:nvSpPr>
        <p:spPr>
          <a:xfrm>
            <a:off x="7625660" y="5597867"/>
            <a:ext cx="41243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‘</a:t>
            </a: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다시입다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’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캠페인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, 2020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년 설문조사 결과</a:t>
            </a:r>
          </a:p>
        </p:txBody>
      </p:sp>
    </p:spTree>
    <p:extLst>
      <p:ext uri="{BB962C8B-B14F-4D97-AF65-F5344CB8AC3E}">
        <p14:creationId xmlns:p14="http://schemas.microsoft.com/office/powerpoint/2010/main" val="271693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483</Words>
  <Application>Microsoft Office PowerPoint</Application>
  <PresentationFormat>와이드스크린</PresentationFormat>
  <Paragraphs>255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맑은 고딕</vt:lpstr>
      <vt:lpstr>Leferi Point Type White Oblique</vt:lpstr>
      <vt:lpstr>Arial</vt:lpstr>
      <vt:lpstr>Wingdings</vt:lpstr>
      <vt:lpstr>Leferi Point Type Black Oblique</vt:lpstr>
      <vt:lpstr>Leferi Base Type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준성</dc:creator>
  <cp:lastModifiedBy>SSAFY</cp:lastModifiedBy>
  <cp:revision>4</cp:revision>
  <dcterms:created xsi:type="dcterms:W3CDTF">2022-07-30T11:31:40Z</dcterms:created>
  <dcterms:modified xsi:type="dcterms:W3CDTF">2022-08-01T00:30:23Z</dcterms:modified>
</cp:coreProperties>
</file>